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7" r:id="rId4"/>
    <p:sldMasterId id="2147483702" r:id="rId5"/>
  </p:sldMasterIdLst>
  <p:notesMasterIdLst>
    <p:notesMasterId r:id="rId28"/>
  </p:notesMasterIdLst>
  <p:sldIdLst>
    <p:sldId id="318" r:id="rId6"/>
    <p:sldId id="256" r:id="rId7"/>
    <p:sldId id="260" r:id="rId8"/>
    <p:sldId id="261" r:id="rId9"/>
    <p:sldId id="262" r:id="rId10"/>
    <p:sldId id="263" r:id="rId11"/>
    <p:sldId id="259" r:id="rId12"/>
    <p:sldId id="320" r:id="rId13"/>
    <p:sldId id="308" r:id="rId14"/>
    <p:sldId id="331" r:id="rId15"/>
    <p:sldId id="257" r:id="rId16"/>
    <p:sldId id="333" r:id="rId17"/>
    <p:sldId id="270" r:id="rId18"/>
    <p:sldId id="334" r:id="rId19"/>
    <p:sldId id="332" r:id="rId20"/>
    <p:sldId id="264" r:id="rId21"/>
    <p:sldId id="335" r:id="rId22"/>
    <p:sldId id="321" r:id="rId23"/>
    <p:sldId id="336" r:id="rId24"/>
    <p:sldId id="269" r:id="rId25"/>
    <p:sldId id="322" r:id="rId26"/>
    <p:sldId id="2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DF1E9"/>
    <a:srgbClr val="FEDAFB"/>
    <a:srgbClr val="FDA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E9E54-882E-4A6E-8A00-29EFACA38EBC}" type="datetimeFigureOut">
              <a:rPr lang="vi-VN" smtClean="0"/>
              <a:t>09/11/2024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FEF26-DA1B-4641-8D52-C6A0F98DF7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25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448D-067C-4AA7-8944-0B61205DCB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80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A00CA-7100-600F-1677-B5FDEA4B6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5C7B5C-97B4-3555-CC27-8FADDAAEC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D40F4F-857B-89CD-DF22-8675495AD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26AC-F644-9779-1A01-FF025F6D6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6165F-118D-49B2-84ED-C33F505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49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6165F-118D-49B2-84ED-C33F505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56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28656-B172-EE2C-3F03-A4666290B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EBD5B8-8033-D6DB-3FA8-727E2170C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6F6C9D-C58A-84C7-7A59-A1E486EB7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89EF4-1189-1075-CBBE-EBB8815441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6165F-118D-49B2-84ED-C33F505FE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893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0568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399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950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2068-4FAD-4BF6-94F3-BD4A57486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6D049-AE04-4C05-81C9-D28BC4BA5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F79E3-04B6-4427-B35F-D891E18D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C8CBF-3DAF-4899-B938-5C27BC75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A70CC-7D0A-49AF-9A19-054050BB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32A8-483D-474D-8F3B-20151A5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03712-A27D-4BD1-BC3B-B7FBFB06B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9F16-BBC7-4D6C-B50D-8B0AA563D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BD170-0780-4B0F-B5B4-D22EFE07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50735-0355-4721-AE72-860C0F03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6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D574F-1C9C-49AD-9E55-4F9045F64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EE4A7-B6D9-4FB2-9279-6B117A579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5694-C11D-4470-B798-2616221C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C386A-C419-4D13-AFCF-F4094840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D1B6-E702-4CB7-99F0-3892773B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4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727E-064D-45FA-9698-45546EF206D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C72-1028-4CB5-B649-391AEF801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8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727E-064D-45FA-9698-45546EF206D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C72-1028-4CB5-B649-391AEF801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19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727E-064D-45FA-9698-45546EF206D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C72-1028-4CB5-B649-391AEF801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78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727E-064D-45FA-9698-45546EF206D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C72-1028-4CB5-B649-391AEF801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3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727E-064D-45FA-9698-45546EF206D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C72-1028-4CB5-B649-391AEF801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0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727E-064D-45FA-9698-45546EF206D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C72-1028-4CB5-B649-391AEF801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39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727E-064D-45FA-9698-45546EF206D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C72-1028-4CB5-B649-391AEF801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9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727E-064D-45FA-9698-45546EF206D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C72-1028-4CB5-B649-391AEF801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7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6FBF-1AAC-4F21-9627-84352793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A391A-035D-4908-9416-480DB4D32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F73DB-3DF2-4F88-B9EE-60B04C0A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B4BA8-B736-4DFA-A9C5-876BA77A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BBA53-C8C2-46E9-A631-765C876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727E-064D-45FA-9698-45546EF206D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C72-1028-4CB5-B649-391AEF801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68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727E-064D-45FA-9698-45546EF206D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C72-1028-4CB5-B649-391AEF801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24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727E-064D-45FA-9698-45546EF206D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C72-1028-4CB5-B649-391AEF801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21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09998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34608"/>
      </p:ext>
    </p:extLst>
  </p:cSld>
  <p:clrMapOvr>
    <a:masterClrMapping/>
  </p:clrMapOvr>
  <p:transition advTm="6645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29180"/>
      </p:ext>
    </p:extLst>
  </p:cSld>
  <p:clrMapOvr>
    <a:masterClrMapping/>
  </p:clrMapOvr>
  <p:transition advTm="6645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13662"/>
      </p:ext>
    </p:extLst>
  </p:cSld>
  <p:clrMapOvr>
    <a:masterClrMapping/>
  </p:clrMapOvr>
  <p:transition advTm="6645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88262"/>
      </p:ext>
    </p:extLst>
  </p:cSld>
  <p:clrMapOvr>
    <a:masterClrMapping/>
  </p:clrMapOvr>
  <p:transition advTm="6645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86264"/>
      </p:ext>
    </p:extLst>
  </p:cSld>
  <p:clrMapOvr>
    <a:masterClrMapping/>
  </p:clrMapOvr>
  <p:transition advTm="6645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41826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9BA5-52AA-43B7-A4DD-901FBF56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732AD-EFEA-449F-8907-5697D11BA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78883-D90C-4085-980E-5B4AF55E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AF0D6-6E0C-4FBD-8BC2-B2CD031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6F743-FD25-41FC-95C1-61BBE2C1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96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00874"/>
      </p:ext>
    </p:extLst>
  </p:cSld>
  <p:clrMapOvr>
    <a:masterClrMapping/>
  </p:clrMapOvr>
  <p:transition advTm="6645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47595"/>
      </p:ext>
    </p:extLst>
  </p:cSld>
  <p:clrMapOvr>
    <a:masterClrMapping/>
  </p:clrMapOvr>
  <p:transition advTm="6645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42226"/>
      </p:ext>
    </p:extLst>
  </p:cSld>
  <p:clrMapOvr>
    <a:masterClrMapping/>
  </p:clrMapOvr>
  <p:transition advTm="6645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10107"/>
      </p:ext>
    </p:extLst>
  </p:cSld>
  <p:clrMapOvr>
    <a:masterClrMapping/>
  </p:clrMapOvr>
  <p:transition advTm="6645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p32"/>
          <p:cNvSpPr txBox="1">
            <a:spLocks noGrp="1"/>
          </p:cNvSpPr>
          <p:nvPr>
            <p:ph type="title" hasCustomPrompt="1"/>
          </p:nvPr>
        </p:nvSpPr>
        <p:spPr>
          <a:xfrm>
            <a:off x="961299" y="999484"/>
            <a:ext cx="2926000" cy="11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515" name="Google Shape;2515;p32"/>
          <p:cNvSpPr txBox="1">
            <a:spLocks noGrp="1"/>
          </p:cNvSpPr>
          <p:nvPr>
            <p:ph type="subTitle" idx="1"/>
          </p:nvPr>
        </p:nvSpPr>
        <p:spPr>
          <a:xfrm>
            <a:off x="958499" y="1873796"/>
            <a:ext cx="2926000" cy="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erif Text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6" name="Google Shape;2516;p32"/>
          <p:cNvSpPr txBox="1">
            <a:spLocks noGrp="1"/>
          </p:cNvSpPr>
          <p:nvPr>
            <p:ph type="subTitle" idx="2"/>
          </p:nvPr>
        </p:nvSpPr>
        <p:spPr>
          <a:xfrm>
            <a:off x="958499" y="2434633"/>
            <a:ext cx="2926000" cy="1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7" name="Google Shape;2517;p32"/>
          <p:cNvSpPr txBox="1">
            <a:spLocks noGrp="1"/>
          </p:cNvSpPr>
          <p:nvPr>
            <p:ph type="title" idx="3" hasCustomPrompt="1"/>
          </p:nvPr>
        </p:nvSpPr>
        <p:spPr>
          <a:xfrm>
            <a:off x="8321600" y="999484"/>
            <a:ext cx="2926000" cy="11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518" name="Google Shape;2518;p32"/>
          <p:cNvSpPr txBox="1">
            <a:spLocks noGrp="1"/>
          </p:cNvSpPr>
          <p:nvPr>
            <p:ph type="subTitle" idx="4"/>
          </p:nvPr>
        </p:nvSpPr>
        <p:spPr>
          <a:xfrm>
            <a:off x="8321600" y="1873796"/>
            <a:ext cx="2931600" cy="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erif Text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9" name="Google Shape;2519;p32"/>
          <p:cNvSpPr txBox="1">
            <a:spLocks noGrp="1"/>
          </p:cNvSpPr>
          <p:nvPr>
            <p:ph type="subTitle" idx="5"/>
          </p:nvPr>
        </p:nvSpPr>
        <p:spPr>
          <a:xfrm>
            <a:off x="8321600" y="2434633"/>
            <a:ext cx="2926000" cy="1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0" name="Google Shape;2520;p32"/>
          <p:cNvSpPr txBox="1">
            <a:spLocks noGrp="1"/>
          </p:cNvSpPr>
          <p:nvPr>
            <p:ph type="title" idx="6" hasCustomPrompt="1"/>
          </p:nvPr>
        </p:nvSpPr>
        <p:spPr>
          <a:xfrm>
            <a:off x="958500" y="3865291"/>
            <a:ext cx="2926000" cy="11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521" name="Google Shape;2521;p32"/>
          <p:cNvSpPr txBox="1">
            <a:spLocks noGrp="1"/>
          </p:cNvSpPr>
          <p:nvPr>
            <p:ph type="subTitle" idx="7"/>
          </p:nvPr>
        </p:nvSpPr>
        <p:spPr>
          <a:xfrm>
            <a:off x="955700" y="4737112"/>
            <a:ext cx="2931600" cy="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erif Text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2" name="Google Shape;2522;p32"/>
          <p:cNvSpPr txBox="1">
            <a:spLocks noGrp="1"/>
          </p:cNvSpPr>
          <p:nvPr>
            <p:ph type="subTitle" idx="8"/>
          </p:nvPr>
        </p:nvSpPr>
        <p:spPr>
          <a:xfrm>
            <a:off x="961300" y="5293939"/>
            <a:ext cx="2926000" cy="1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3" name="Google Shape;2523;p32"/>
          <p:cNvSpPr txBox="1">
            <a:spLocks noGrp="1"/>
          </p:cNvSpPr>
          <p:nvPr>
            <p:ph type="title" idx="9" hasCustomPrompt="1"/>
          </p:nvPr>
        </p:nvSpPr>
        <p:spPr>
          <a:xfrm>
            <a:off x="8321600" y="3865291"/>
            <a:ext cx="2926000" cy="11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524" name="Google Shape;2524;p32"/>
          <p:cNvSpPr txBox="1">
            <a:spLocks noGrp="1"/>
          </p:cNvSpPr>
          <p:nvPr>
            <p:ph type="subTitle" idx="13"/>
          </p:nvPr>
        </p:nvSpPr>
        <p:spPr>
          <a:xfrm>
            <a:off x="8321600" y="4737112"/>
            <a:ext cx="2931600" cy="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erif Text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5" name="Google Shape;2525;p32"/>
          <p:cNvSpPr txBox="1">
            <a:spLocks noGrp="1"/>
          </p:cNvSpPr>
          <p:nvPr>
            <p:ph type="subTitle" idx="14"/>
          </p:nvPr>
        </p:nvSpPr>
        <p:spPr>
          <a:xfrm>
            <a:off x="8321600" y="5293939"/>
            <a:ext cx="2926000" cy="1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6" name="Google Shape;2526;p32"/>
          <p:cNvSpPr/>
          <p:nvPr/>
        </p:nvSpPr>
        <p:spPr>
          <a:xfrm>
            <a:off x="7229900" y="4297000"/>
            <a:ext cx="454200" cy="456533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27" name="Google Shape;2527;p32"/>
          <p:cNvSpPr/>
          <p:nvPr/>
        </p:nvSpPr>
        <p:spPr>
          <a:xfrm>
            <a:off x="4526101" y="598785"/>
            <a:ext cx="912300" cy="249633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28" name="Google Shape;2528;p32"/>
          <p:cNvSpPr/>
          <p:nvPr/>
        </p:nvSpPr>
        <p:spPr>
          <a:xfrm>
            <a:off x="6523534" y="1403400"/>
            <a:ext cx="520533" cy="142533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29" name="Google Shape;2529;p32"/>
          <p:cNvSpPr/>
          <p:nvPr/>
        </p:nvSpPr>
        <p:spPr>
          <a:xfrm>
            <a:off x="-201033" y="3262167"/>
            <a:ext cx="912200" cy="249967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0" name="Google Shape;2530;p32"/>
          <p:cNvSpPr/>
          <p:nvPr/>
        </p:nvSpPr>
        <p:spPr>
          <a:xfrm>
            <a:off x="11318867" y="6381867"/>
            <a:ext cx="994200" cy="272267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1" name="Google Shape;2531;p32"/>
          <p:cNvSpPr/>
          <p:nvPr/>
        </p:nvSpPr>
        <p:spPr>
          <a:xfrm>
            <a:off x="6138400" y="5099534"/>
            <a:ext cx="520533" cy="142533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2" name="Google Shape;2532;p32"/>
          <p:cNvSpPr/>
          <p:nvPr/>
        </p:nvSpPr>
        <p:spPr>
          <a:xfrm>
            <a:off x="11671467" y="241800"/>
            <a:ext cx="520533" cy="142533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3" name="Google Shape;2533;p32"/>
          <p:cNvSpPr/>
          <p:nvPr/>
        </p:nvSpPr>
        <p:spPr>
          <a:xfrm>
            <a:off x="4183000" y="6352867"/>
            <a:ext cx="994200" cy="272467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4" name="Google Shape;2534;p32"/>
          <p:cNvSpPr/>
          <p:nvPr/>
        </p:nvSpPr>
        <p:spPr>
          <a:xfrm>
            <a:off x="5792167" y="3075267"/>
            <a:ext cx="520567" cy="142767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5" name="Google Shape;2535;p32"/>
          <p:cNvSpPr/>
          <p:nvPr/>
        </p:nvSpPr>
        <p:spPr>
          <a:xfrm>
            <a:off x="6148567" y="3680034"/>
            <a:ext cx="76567" cy="81333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6" name="Google Shape;2536;p32"/>
          <p:cNvSpPr/>
          <p:nvPr/>
        </p:nvSpPr>
        <p:spPr>
          <a:xfrm>
            <a:off x="6164400" y="3550734"/>
            <a:ext cx="16400" cy="151500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7" name="Google Shape;2537;p32"/>
          <p:cNvSpPr/>
          <p:nvPr/>
        </p:nvSpPr>
        <p:spPr>
          <a:xfrm>
            <a:off x="6211367" y="3599834"/>
            <a:ext cx="92400" cy="120900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8" name="Google Shape;2538;p32"/>
          <p:cNvSpPr/>
          <p:nvPr/>
        </p:nvSpPr>
        <p:spPr>
          <a:xfrm>
            <a:off x="6153300" y="3556034"/>
            <a:ext cx="40667" cy="188433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39" name="Google Shape;2539;p32"/>
          <p:cNvSpPr/>
          <p:nvPr/>
        </p:nvSpPr>
        <p:spPr>
          <a:xfrm>
            <a:off x="6190268" y="3595067"/>
            <a:ext cx="100833" cy="164167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0" name="Google Shape;2540;p32"/>
          <p:cNvSpPr/>
          <p:nvPr/>
        </p:nvSpPr>
        <p:spPr>
          <a:xfrm>
            <a:off x="6025601" y="2771834"/>
            <a:ext cx="797500" cy="840167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1" name="Google Shape;2541;p32"/>
          <p:cNvSpPr/>
          <p:nvPr/>
        </p:nvSpPr>
        <p:spPr>
          <a:xfrm>
            <a:off x="6123233" y="2788601"/>
            <a:ext cx="599067" cy="812300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2" name="Google Shape;2542;p32"/>
          <p:cNvSpPr/>
          <p:nvPr/>
        </p:nvSpPr>
        <p:spPr>
          <a:xfrm>
            <a:off x="6215067" y="2798901"/>
            <a:ext cx="390600" cy="787767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3" name="Google Shape;2543;p32"/>
          <p:cNvSpPr/>
          <p:nvPr/>
        </p:nvSpPr>
        <p:spPr>
          <a:xfrm>
            <a:off x="6151201" y="3539133"/>
            <a:ext cx="182633" cy="104000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4" name="Google Shape;2544;p32"/>
          <p:cNvSpPr/>
          <p:nvPr/>
        </p:nvSpPr>
        <p:spPr>
          <a:xfrm>
            <a:off x="6187500" y="3321801"/>
            <a:ext cx="921667" cy="251900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5" name="Google Shape;2545;p32"/>
          <p:cNvSpPr/>
          <p:nvPr/>
        </p:nvSpPr>
        <p:spPr>
          <a:xfrm>
            <a:off x="6755001" y="3315300"/>
            <a:ext cx="24833" cy="20733"/>
          </a:xfrm>
          <a:custGeom>
            <a:avLst/>
            <a:gdLst/>
            <a:ahLst/>
            <a:cxnLst/>
            <a:rect l="l" t="t" r="r" b="b"/>
            <a:pathLst>
              <a:path w="745" h="622" extrusionOk="0">
                <a:moveTo>
                  <a:pt x="454" y="1"/>
                </a:moveTo>
                <a:cubicBezTo>
                  <a:pt x="445" y="1"/>
                  <a:pt x="437" y="1"/>
                  <a:pt x="428" y="2"/>
                </a:cubicBezTo>
                <a:cubicBezTo>
                  <a:pt x="143" y="2"/>
                  <a:pt x="0" y="334"/>
                  <a:pt x="206" y="524"/>
                </a:cubicBezTo>
                <a:cubicBezTo>
                  <a:pt x="268" y="592"/>
                  <a:pt x="347" y="622"/>
                  <a:pt x="425" y="622"/>
                </a:cubicBezTo>
                <a:cubicBezTo>
                  <a:pt x="587" y="622"/>
                  <a:pt x="744" y="495"/>
                  <a:pt x="744" y="303"/>
                </a:cubicBezTo>
                <a:cubicBezTo>
                  <a:pt x="729" y="137"/>
                  <a:pt x="614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6" name="Google Shape;2546;p32"/>
          <p:cNvSpPr/>
          <p:nvPr/>
        </p:nvSpPr>
        <p:spPr>
          <a:xfrm>
            <a:off x="6513267" y="3195534"/>
            <a:ext cx="15333" cy="13167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7" name="Google Shape;2547;p32"/>
          <p:cNvSpPr/>
          <p:nvPr/>
        </p:nvSpPr>
        <p:spPr>
          <a:xfrm>
            <a:off x="6428801" y="3267833"/>
            <a:ext cx="15367" cy="13200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8" name="Google Shape;2548;p32"/>
          <p:cNvSpPr/>
          <p:nvPr/>
        </p:nvSpPr>
        <p:spPr>
          <a:xfrm>
            <a:off x="6360734" y="3020834"/>
            <a:ext cx="18500" cy="15733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49" name="Google Shape;2549;p32"/>
          <p:cNvSpPr/>
          <p:nvPr/>
        </p:nvSpPr>
        <p:spPr>
          <a:xfrm>
            <a:off x="6416134" y="3235667"/>
            <a:ext cx="21700" cy="18567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0" name="Google Shape;2550;p32"/>
          <p:cNvSpPr/>
          <p:nvPr/>
        </p:nvSpPr>
        <p:spPr>
          <a:xfrm>
            <a:off x="6421968" y="3349668"/>
            <a:ext cx="17433" cy="17433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1" name="Google Shape;2551;p32"/>
          <p:cNvSpPr/>
          <p:nvPr/>
        </p:nvSpPr>
        <p:spPr>
          <a:xfrm>
            <a:off x="6418267" y="3356501"/>
            <a:ext cx="23767" cy="20367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2" name="Google Shape;2552;p32"/>
          <p:cNvSpPr/>
          <p:nvPr/>
        </p:nvSpPr>
        <p:spPr>
          <a:xfrm>
            <a:off x="6350167" y="3349134"/>
            <a:ext cx="15867" cy="13167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3" name="Google Shape;2553;p32"/>
          <p:cNvSpPr/>
          <p:nvPr/>
        </p:nvSpPr>
        <p:spPr>
          <a:xfrm>
            <a:off x="6122167" y="3071501"/>
            <a:ext cx="21667" cy="18567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4" name="Google Shape;2554;p32"/>
          <p:cNvSpPr/>
          <p:nvPr/>
        </p:nvSpPr>
        <p:spPr>
          <a:xfrm>
            <a:off x="5883067" y="2896301"/>
            <a:ext cx="15367" cy="13033"/>
          </a:xfrm>
          <a:custGeom>
            <a:avLst/>
            <a:gdLst/>
            <a:ahLst/>
            <a:cxnLst/>
            <a:rect l="l" t="t" r="r" b="b"/>
            <a:pathLst>
              <a:path w="461" h="391" extrusionOk="0">
                <a:moveTo>
                  <a:pt x="270" y="0"/>
                </a:moveTo>
                <a:cubicBezTo>
                  <a:pt x="80" y="0"/>
                  <a:pt x="1" y="206"/>
                  <a:pt x="128" y="333"/>
                </a:cubicBezTo>
                <a:cubicBezTo>
                  <a:pt x="168" y="373"/>
                  <a:pt x="216" y="391"/>
                  <a:pt x="263" y="391"/>
                </a:cubicBezTo>
                <a:cubicBezTo>
                  <a:pt x="364" y="391"/>
                  <a:pt x="460" y="309"/>
                  <a:pt x="460" y="190"/>
                </a:cubicBezTo>
                <a:cubicBezTo>
                  <a:pt x="460" y="79"/>
                  <a:pt x="365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5" name="Google Shape;2555;p32"/>
          <p:cNvSpPr/>
          <p:nvPr/>
        </p:nvSpPr>
        <p:spPr>
          <a:xfrm>
            <a:off x="5833467" y="3070967"/>
            <a:ext cx="22733" cy="19467"/>
          </a:xfrm>
          <a:custGeom>
            <a:avLst/>
            <a:gdLst/>
            <a:ahLst/>
            <a:cxnLst/>
            <a:rect l="l" t="t" r="r" b="b"/>
            <a:pathLst>
              <a:path w="682" h="584" extrusionOk="0">
                <a:moveTo>
                  <a:pt x="396" y="1"/>
                </a:moveTo>
                <a:cubicBezTo>
                  <a:pt x="143" y="1"/>
                  <a:pt x="1" y="318"/>
                  <a:pt x="191" y="492"/>
                </a:cubicBezTo>
                <a:cubicBezTo>
                  <a:pt x="249" y="555"/>
                  <a:pt x="323" y="583"/>
                  <a:pt x="395" y="583"/>
                </a:cubicBezTo>
                <a:cubicBezTo>
                  <a:pt x="541" y="583"/>
                  <a:pt x="681" y="471"/>
                  <a:pt x="681" y="302"/>
                </a:cubicBezTo>
                <a:cubicBezTo>
                  <a:pt x="681" y="128"/>
                  <a:pt x="555" y="1"/>
                  <a:pt x="3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6" name="Google Shape;2556;p32"/>
          <p:cNvSpPr/>
          <p:nvPr/>
        </p:nvSpPr>
        <p:spPr>
          <a:xfrm>
            <a:off x="5177201" y="1890634"/>
            <a:ext cx="203233" cy="203767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57" name="Google Shape;2557;p32"/>
          <p:cNvSpPr/>
          <p:nvPr/>
        </p:nvSpPr>
        <p:spPr>
          <a:xfrm>
            <a:off x="5038468" y="5561685"/>
            <a:ext cx="221433" cy="232767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90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/>
          <p:nvPr/>
        </p:nvSpPr>
        <p:spPr>
          <a:xfrm rot="1001154">
            <a:off x="9621295" y="4361874"/>
            <a:ext cx="871803" cy="944309"/>
          </a:xfrm>
          <a:custGeom>
            <a:avLst/>
            <a:gdLst/>
            <a:ahLst/>
            <a:cxnLst/>
            <a:rect l="l" t="t" r="r" b="b"/>
            <a:pathLst>
              <a:path w="45402" h="49178" extrusionOk="0">
                <a:moveTo>
                  <a:pt x="31330" y="0"/>
                </a:moveTo>
                <a:cubicBezTo>
                  <a:pt x="30715" y="0"/>
                  <a:pt x="30097" y="55"/>
                  <a:pt x="29480" y="169"/>
                </a:cubicBezTo>
                <a:cubicBezTo>
                  <a:pt x="26495" y="708"/>
                  <a:pt x="23883" y="2491"/>
                  <a:pt x="21602" y="4481"/>
                </a:cubicBezTo>
                <a:cubicBezTo>
                  <a:pt x="15964" y="9332"/>
                  <a:pt x="11651" y="15593"/>
                  <a:pt x="9205" y="22600"/>
                </a:cubicBezTo>
                <a:cubicBezTo>
                  <a:pt x="7588" y="27161"/>
                  <a:pt x="6759" y="31929"/>
                  <a:pt x="5391" y="36573"/>
                </a:cubicBezTo>
                <a:cubicBezTo>
                  <a:pt x="4271" y="40512"/>
                  <a:pt x="291" y="45487"/>
                  <a:pt x="1" y="49177"/>
                </a:cubicBezTo>
                <a:cubicBezTo>
                  <a:pt x="8832" y="48306"/>
                  <a:pt x="18368" y="43082"/>
                  <a:pt x="25873" y="38646"/>
                </a:cubicBezTo>
                <a:cubicBezTo>
                  <a:pt x="31180" y="35536"/>
                  <a:pt x="36363" y="31929"/>
                  <a:pt x="39970" y="26912"/>
                </a:cubicBezTo>
                <a:cubicBezTo>
                  <a:pt x="43536" y="21936"/>
                  <a:pt x="45402" y="15385"/>
                  <a:pt x="43536" y="9498"/>
                </a:cubicBezTo>
                <a:cubicBezTo>
                  <a:pt x="41897" y="4247"/>
                  <a:pt x="36747" y="0"/>
                  <a:pt x="31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63" name="Google Shape;163;p8"/>
          <p:cNvSpPr/>
          <p:nvPr/>
        </p:nvSpPr>
        <p:spPr>
          <a:xfrm rot="1001154">
            <a:off x="9691604" y="4505149"/>
            <a:ext cx="577227" cy="722124"/>
          </a:xfrm>
          <a:custGeom>
            <a:avLst/>
            <a:gdLst/>
            <a:ahLst/>
            <a:cxnLst/>
            <a:rect l="l" t="t" r="r" b="b"/>
            <a:pathLst>
              <a:path w="30061" h="37607" extrusionOk="0">
                <a:moveTo>
                  <a:pt x="29397" y="0"/>
                </a:moveTo>
                <a:cubicBezTo>
                  <a:pt x="23012" y="6219"/>
                  <a:pt x="17415" y="13227"/>
                  <a:pt x="12771" y="20814"/>
                </a:cubicBezTo>
                <a:cubicBezTo>
                  <a:pt x="12273" y="21643"/>
                  <a:pt x="11776" y="22431"/>
                  <a:pt x="11278" y="23302"/>
                </a:cubicBezTo>
                <a:cubicBezTo>
                  <a:pt x="8210" y="28402"/>
                  <a:pt x="5018" y="33709"/>
                  <a:pt x="1" y="36777"/>
                </a:cubicBezTo>
                <a:lnTo>
                  <a:pt x="540" y="37606"/>
                </a:lnTo>
                <a:cubicBezTo>
                  <a:pt x="5764" y="34414"/>
                  <a:pt x="8998" y="28982"/>
                  <a:pt x="12108" y="23758"/>
                </a:cubicBezTo>
                <a:cubicBezTo>
                  <a:pt x="12605" y="22929"/>
                  <a:pt x="13103" y="22100"/>
                  <a:pt x="13600" y="21312"/>
                </a:cubicBezTo>
                <a:cubicBezTo>
                  <a:pt x="18203" y="13766"/>
                  <a:pt x="23758" y="6841"/>
                  <a:pt x="30061" y="705"/>
                </a:cubicBezTo>
                <a:lnTo>
                  <a:pt x="293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64" name="Google Shape;164;p8"/>
          <p:cNvSpPr/>
          <p:nvPr/>
        </p:nvSpPr>
        <p:spPr>
          <a:xfrm rot="1001154">
            <a:off x="10094467" y="4552815"/>
            <a:ext cx="265139" cy="282652"/>
          </a:xfrm>
          <a:custGeom>
            <a:avLst/>
            <a:gdLst/>
            <a:ahLst/>
            <a:cxnLst/>
            <a:rect l="l" t="t" r="r" b="b"/>
            <a:pathLst>
              <a:path w="13808" h="14720" extrusionOk="0">
                <a:moveTo>
                  <a:pt x="3318" y="1"/>
                </a:moveTo>
                <a:cubicBezTo>
                  <a:pt x="2945" y="4686"/>
                  <a:pt x="1950" y="9330"/>
                  <a:pt x="333" y="13766"/>
                </a:cubicBezTo>
                <a:lnTo>
                  <a:pt x="1" y="14720"/>
                </a:lnTo>
                <a:lnTo>
                  <a:pt x="954" y="14430"/>
                </a:lnTo>
                <a:cubicBezTo>
                  <a:pt x="5515" y="12937"/>
                  <a:pt x="9744" y="10491"/>
                  <a:pt x="13808" y="8127"/>
                </a:cubicBezTo>
                <a:lnTo>
                  <a:pt x="13310" y="7298"/>
                </a:lnTo>
                <a:cubicBezTo>
                  <a:pt x="9579" y="9454"/>
                  <a:pt x="5723" y="11693"/>
                  <a:pt x="1576" y="13144"/>
                </a:cubicBezTo>
                <a:cubicBezTo>
                  <a:pt x="3028" y="8915"/>
                  <a:pt x="3940" y="4520"/>
                  <a:pt x="4271" y="84"/>
                </a:cubicBezTo>
                <a:lnTo>
                  <a:pt x="33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65" name="Google Shape;165;p8"/>
          <p:cNvSpPr/>
          <p:nvPr/>
        </p:nvSpPr>
        <p:spPr>
          <a:xfrm rot="1001154">
            <a:off x="9924277" y="4660969"/>
            <a:ext cx="343944" cy="332000"/>
          </a:xfrm>
          <a:custGeom>
            <a:avLst/>
            <a:gdLst/>
            <a:ahLst/>
            <a:cxnLst/>
            <a:rect l="l" t="t" r="r" b="b"/>
            <a:pathLst>
              <a:path w="17912" h="17290" extrusionOk="0">
                <a:moveTo>
                  <a:pt x="1617" y="0"/>
                </a:moveTo>
                <a:lnTo>
                  <a:pt x="664" y="42"/>
                </a:lnTo>
                <a:cubicBezTo>
                  <a:pt x="830" y="5515"/>
                  <a:pt x="664" y="10988"/>
                  <a:pt x="83" y="16419"/>
                </a:cubicBezTo>
                <a:lnTo>
                  <a:pt x="0" y="17290"/>
                </a:lnTo>
                <a:lnTo>
                  <a:pt x="0" y="17290"/>
                </a:lnTo>
                <a:lnTo>
                  <a:pt x="788" y="16917"/>
                </a:lnTo>
                <a:cubicBezTo>
                  <a:pt x="6344" y="14263"/>
                  <a:pt x="12066" y="12024"/>
                  <a:pt x="17912" y="10158"/>
                </a:cubicBezTo>
                <a:lnTo>
                  <a:pt x="17622" y="9246"/>
                </a:lnTo>
                <a:cubicBezTo>
                  <a:pt x="11983" y="11029"/>
                  <a:pt x="6510" y="13185"/>
                  <a:pt x="1120" y="15673"/>
                </a:cubicBezTo>
                <a:cubicBezTo>
                  <a:pt x="1659" y="10449"/>
                  <a:pt x="1825" y="5224"/>
                  <a:pt x="16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66" name="Google Shape;166;p8"/>
          <p:cNvSpPr/>
          <p:nvPr/>
        </p:nvSpPr>
        <p:spPr>
          <a:xfrm rot="1001154">
            <a:off x="9761107" y="4903245"/>
            <a:ext cx="241252" cy="178271"/>
          </a:xfrm>
          <a:custGeom>
            <a:avLst/>
            <a:gdLst/>
            <a:ahLst/>
            <a:cxnLst/>
            <a:rect l="l" t="t" r="r" b="b"/>
            <a:pathLst>
              <a:path w="12564" h="9284" extrusionOk="0">
                <a:moveTo>
                  <a:pt x="913" y="1"/>
                </a:moveTo>
                <a:lnTo>
                  <a:pt x="0" y="332"/>
                </a:lnTo>
                <a:cubicBezTo>
                  <a:pt x="871" y="2986"/>
                  <a:pt x="1120" y="5847"/>
                  <a:pt x="664" y="8625"/>
                </a:cubicBezTo>
                <a:lnTo>
                  <a:pt x="622" y="8998"/>
                </a:lnTo>
                <a:lnTo>
                  <a:pt x="996" y="9164"/>
                </a:lnTo>
                <a:cubicBezTo>
                  <a:pt x="1246" y="9247"/>
                  <a:pt x="1497" y="9283"/>
                  <a:pt x="1746" y="9283"/>
                </a:cubicBezTo>
                <a:cubicBezTo>
                  <a:pt x="2606" y="9283"/>
                  <a:pt x="3439" y="8854"/>
                  <a:pt x="4147" y="8500"/>
                </a:cubicBezTo>
                <a:cubicBezTo>
                  <a:pt x="6800" y="7132"/>
                  <a:pt x="9620" y="6220"/>
                  <a:pt x="12563" y="5805"/>
                </a:cubicBezTo>
                <a:lnTo>
                  <a:pt x="12439" y="4810"/>
                </a:lnTo>
                <a:cubicBezTo>
                  <a:pt x="9412" y="5266"/>
                  <a:pt x="6427" y="6179"/>
                  <a:pt x="3732" y="7630"/>
                </a:cubicBezTo>
                <a:cubicBezTo>
                  <a:pt x="3110" y="8003"/>
                  <a:pt x="2405" y="8252"/>
                  <a:pt x="1700" y="8293"/>
                </a:cubicBezTo>
                <a:cubicBezTo>
                  <a:pt x="2074" y="5515"/>
                  <a:pt x="1825" y="2696"/>
                  <a:pt x="9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67" name="Google Shape;167;p8"/>
          <p:cNvSpPr/>
          <p:nvPr/>
        </p:nvSpPr>
        <p:spPr>
          <a:xfrm rot="3289870">
            <a:off x="9138322" y="5363537"/>
            <a:ext cx="892500" cy="200812"/>
          </a:xfrm>
          <a:custGeom>
            <a:avLst/>
            <a:gdLst/>
            <a:ahLst/>
            <a:cxnLst/>
            <a:rect l="l" t="t" r="r" b="b"/>
            <a:pathLst>
              <a:path w="46480" h="10458" extrusionOk="0">
                <a:moveTo>
                  <a:pt x="2605" y="0"/>
                </a:moveTo>
                <a:cubicBezTo>
                  <a:pt x="1636" y="0"/>
                  <a:pt x="745" y="103"/>
                  <a:pt x="1" y="382"/>
                </a:cubicBezTo>
                <a:cubicBezTo>
                  <a:pt x="5183" y="5275"/>
                  <a:pt x="12895" y="6684"/>
                  <a:pt x="17705" y="7804"/>
                </a:cubicBezTo>
                <a:cubicBezTo>
                  <a:pt x="25085" y="9545"/>
                  <a:pt x="32092" y="9960"/>
                  <a:pt x="39058" y="10333"/>
                </a:cubicBezTo>
                <a:cubicBezTo>
                  <a:pt x="39991" y="10416"/>
                  <a:pt x="40924" y="10457"/>
                  <a:pt x="41862" y="10457"/>
                </a:cubicBezTo>
                <a:cubicBezTo>
                  <a:pt x="42800" y="10457"/>
                  <a:pt x="43743" y="10416"/>
                  <a:pt x="44697" y="10333"/>
                </a:cubicBezTo>
                <a:cubicBezTo>
                  <a:pt x="45319" y="10250"/>
                  <a:pt x="45941" y="10126"/>
                  <a:pt x="46231" y="9504"/>
                </a:cubicBezTo>
                <a:cubicBezTo>
                  <a:pt x="46480" y="8923"/>
                  <a:pt x="46272" y="7679"/>
                  <a:pt x="45567" y="6933"/>
                </a:cubicBezTo>
                <a:cubicBezTo>
                  <a:pt x="45277" y="6643"/>
                  <a:pt x="44945" y="6394"/>
                  <a:pt x="44572" y="6228"/>
                </a:cubicBezTo>
                <a:cubicBezTo>
                  <a:pt x="36860" y="2414"/>
                  <a:pt x="29812" y="1958"/>
                  <a:pt x="22888" y="1585"/>
                </a:cubicBezTo>
                <a:lnTo>
                  <a:pt x="10449" y="797"/>
                </a:lnTo>
                <a:cubicBezTo>
                  <a:pt x="8092" y="677"/>
                  <a:pt x="5092" y="0"/>
                  <a:pt x="26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68" name="Google Shape;168;p8"/>
          <p:cNvSpPr/>
          <p:nvPr/>
        </p:nvSpPr>
        <p:spPr>
          <a:xfrm rot="3289870">
            <a:off x="9311833" y="5174725"/>
            <a:ext cx="759547" cy="270764"/>
          </a:xfrm>
          <a:custGeom>
            <a:avLst/>
            <a:gdLst/>
            <a:ahLst/>
            <a:cxnLst/>
            <a:rect l="l" t="t" r="r" b="b"/>
            <a:pathLst>
              <a:path w="39556" h="14101" extrusionOk="0">
                <a:moveTo>
                  <a:pt x="33925" y="0"/>
                </a:moveTo>
                <a:cubicBezTo>
                  <a:pt x="28335" y="0"/>
                  <a:pt x="23502" y="1992"/>
                  <a:pt x="18783" y="3955"/>
                </a:cubicBezTo>
                <a:lnTo>
                  <a:pt x="8542" y="8226"/>
                </a:lnTo>
                <a:cubicBezTo>
                  <a:pt x="5847" y="9345"/>
                  <a:pt x="1950" y="9843"/>
                  <a:pt x="1" y="12082"/>
                </a:cubicBezTo>
                <a:cubicBezTo>
                  <a:pt x="2490" y="13625"/>
                  <a:pt x="5248" y="14101"/>
                  <a:pt x="7904" y="14101"/>
                </a:cubicBezTo>
                <a:cubicBezTo>
                  <a:pt x="10955" y="14101"/>
                  <a:pt x="13871" y="13473"/>
                  <a:pt x="16088" y="13119"/>
                </a:cubicBezTo>
                <a:cubicBezTo>
                  <a:pt x="22473" y="11999"/>
                  <a:pt x="28195" y="9594"/>
                  <a:pt x="33917" y="7148"/>
                </a:cubicBezTo>
                <a:cubicBezTo>
                  <a:pt x="35534" y="6526"/>
                  <a:pt x="37027" y="5738"/>
                  <a:pt x="38478" y="4826"/>
                </a:cubicBezTo>
                <a:cubicBezTo>
                  <a:pt x="39058" y="4494"/>
                  <a:pt x="39431" y="3914"/>
                  <a:pt x="39514" y="3251"/>
                </a:cubicBezTo>
                <a:cubicBezTo>
                  <a:pt x="39556" y="2255"/>
                  <a:pt x="39141" y="1302"/>
                  <a:pt x="38395" y="638"/>
                </a:cubicBezTo>
                <a:cubicBezTo>
                  <a:pt x="38105" y="431"/>
                  <a:pt x="37773" y="307"/>
                  <a:pt x="37441" y="265"/>
                </a:cubicBezTo>
                <a:cubicBezTo>
                  <a:pt x="36234" y="83"/>
                  <a:pt x="35064" y="0"/>
                  <a:pt x="33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69" name="Google Shape;169;p8"/>
          <p:cNvSpPr/>
          <p:nvPr/>
        </p:nvSpPr>
        <p:spPr>
          <a:xfrm rot="3289870">
            <a:off x="9515006" y="4897788"/>
            <a:ext cx="554951" cy="584080"/>
          </a:xfrm>
          <a:custGeom>
            <a:avLst/>
            <a:gdLst/>
            <a:ahLst/>
            <a:cxnLst/>
            <a:rect l="l" t="t" r="r" b="b"/>
            <a:pathLst>
              <a:path w="28901" h="30418" extrusionOk="0">
                <a:moveTo>
                  <a:pt x="26864" y="1"/>
                </a:moveTo>
                <a:cubicBezTo>
                  <a:pt x="26688" y="1"/>
                  <a:pt x="26515" y="45"/>
                  <a:pt x="26371" y="118"/>
                </a:cubicBezTo>
                <a:cubicBezTo>
                  <a:pt x="20483" y="2108"/>
                  <a:pt x="16503" y="7415"/>
                  <a:pt x="12647" y="12639"/>
                </a:cubicBezTo>
                <a:lnTo>
                  <a:pt x="5723" y="22051"/>
                </a:lnTo>
                <a:cubicBezTo>
                  <a:pt x="3898" y="24497"/>
                  <a:pt x="955" y="26819"/>
                  <a:pt x="1" y="30178"/>
                </a:cubicBezTo>
                <a:cubicBezTo>
                  <a:pt x="611" y="30343"/>
                  <a:pt x="1216" y="30418"/>
                  <a:pt x="1815" y="30418"/>
                </a:cubicBezTo>
                <a:cubicBezTo>
                  <a:pt x="6184" y="30418"/>
                  <a:pt x="10197" y="26416"/>
                  <a:pt x="12896" y="24083"/>
                </a:cubicBezTo>
                <a:cubicBezTo>
                  <a:pt x="17664" y="20019"/>
                  <a:pt x="21561" y="14712"/>
                  <a:pt x="25417" y="9405"/>
                </a:cubicBezTo>
                <a:cubicBezTo>
                  <a:pt x="26537" y="7954"/>
                  <a:pt x="27532" y="6378"/>
                  <a:pt x="28402" y="4720"/>
                </a:cubicBezTo>
                <a:cubicBezTo>
                  <a:pt x="28776" y="4056"/>
                  <a:pt x="28900" y="3269"/>
                  <a:pt x="28817" y="2522"/>
                </a:cubicBezTo>
                <a:cubicBezTo>
                  <a:pt x="28651" y="1610"/>
                  <a:pt x="27946" y="366"/>
                  <a:pt x="27242" y="76"/>
                </a:cubicBezTo>
                <a:cubicBezTo>
                  <a:pt x="27120" y="24"/>
                  <a:pt x="26991" y="1"/>
                  <a:pt x="268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70" name="Google Shape;170;p8"/>
          <p:cNvSpPr/>
          <p:nvPr/>
        </p:nvSpPr>
        <p:spPr>
          <a:xfrm rot="1359091">
            <a:off x="1778381" y="5067444"/>
            <a:ext cx="1504537" cy="546453"/>
          </a:xfrm>
          <a:custGeom>
            <a:avLst/>
            <a:gdLst/>
            <a:ahLst/>
            <a:cxnLst/>
            <a:rect l="l" t="t" r="r" b="b"/>
            <a:pathLst>
              <a:path w="68953" h="25044" extrusionOk="0">
                <a:moveTo>
                  <a:pt x="68952" y="1"/>
                </a:moveTo>
                <a:lnTo>
                  <a:pt x="68952" y="1"/>
                </a:lnTo>
                <a:cubicBezTo>
                  <a:pt x="67128" y="2654"/>
                  <a:pt x="65096" y="5183"/>
                  <a:pt x="62857" y="7547"/>
                </a:cubicBezTo>
                <a:cubicBezTo>
                  <a:pt x="60619" y="9910"/>
                  <a:pt x="58172" y="12025"/>
                  <a:pt x="55602" y="13973"/>
                </a:cubicBezTo>
                <a:cubicBezTo>
                  <a:pt x="52990" y="15839"/>
                  <a:pt x="50212" y="17415"/>
                  <a:pt x="47268" y="18659"/>
                </a:cubicBezTo>
                <a:cubicBezTo>
                  <a:pt x="44241" y="19861"/>
                  <a:pt x="41131" y="20649"/>
                  <a:pt x="37939" y="20981"/>
                </a:cubicBezTo>
                <a:cubicBezTo>
                  <a:pt x="36342" y="21188"/>
                  <a:pt x="34736" y="21291"/>
                  <a:pt x="33129" y="21291"/>
                </a:cubicBezTo>
                <a:cubicBezTo>
                  <a:pt x="31523" y="21291"/>
                  <a:pt x="29916" y="21188"/>
                  <a:pt x="28320" y="20981"/>
                </a:cubicBezTo>
                <a:cubicBezTo>
                  <a:pt x="26744" y="20773"/>
                  <a:pt x="25168" y="20442"/>
                  <a:pt x="23593" y="20110"/>
                </a:cubicBezTo>
                <a:cubicBezTo>
                  <a:pt x="21976" y="19737"/>
                  <a:pt x="20359" y="19446"/>
                  <a:pt x="18700" y="19322"/>
                </a:cubicBezTo>
                <a:cubicBezTo>
                  <a:pt x="18382" y="19299"/>
                  <a:pt x="18064" y="19287"/>
                  <a:pt x="17749" y="19287"/>
                </a:cubicBezTo>
                <a:cubicBezTo>
                  <a:pt x="16380" y="19287"/>
                  <a:pt x="15039" y="19506"/>
                  <a:pt x="13725" y="19944"/>
                </a:cubicBezTo>
                <a:cubicBezTo>
                  <a:pt x="12937" y="20193"/>
                  <a:pt x="12191" y="20483"/>
                  <a:pt x="11403" y="20815"/>
                </a:cubicBezTo>
                <a:lnTo>
                  <a:pt x="9164" y="21685"/>
                </a:lnTo>
                <a:cubicBezTo>
                  <a:pt x="6137" y="22888"/>
                  <a:pt x="3069" y="24007"/>
                  <a:pt x="1" y="25044"/>
                </a:cubicBezTo>
                <a:cubicBezTo>
                  <a:pt x="3152" y="24256"/>
                  <a:pt x="6262" y="23219"/>
                  <a:pt x="9330" y="22224"/>
                </a:cubicBezTo>
                <a:lnTo>
                  <a:pt x="11652" y="21437"/>
                </a:lnTo>
                <a:cubicBezTo>
                  <a:pt x="12440" y="21188"/>
                  <a:pt x="13227" y="20898"/>
                  <a:pt x="13974" y="20690"/>
                </a:cubicBezTo>
                <a:cubicBezTo>
                  <a:pt x="15108" y="20344"/>
                  <a:pt x="16289" y="20189"/>
                  <a:pt x="17482" y="20189"/>
                </a:cubicBezTo>
                <a:cubicBezTo>
                  <a:pt x="17860" y="20189"/>
                  <a:pt x="18239" y="20204"/>
                  <a:pt x="18617" y="20234"/>
                </a:cubicBezTo>
                <a:cubicBezTo>
                  <a:pt x="21769" y="20566"/>
                  <a:pt x="24920" y="21602"/>
                  <a:pt x="28154" y="22059"/>
                </a:cubicBezTo>
                <a:cubicBezTo>
                  <a:pt x="29827" y="22313"/>
                  <a:pt x="31522" y="22437"/>
                  <a:pt x="33217" y="22437"/>
                </a:cubicBezTo>
                <a:cubicBezTo>
                  <a:pt x="34839" y="22437"/>
                  <a:pt x="36461" y="22323"/>
                  <a:pt x="38063" y="22100"/>
                </a:cubicBezTo>
                <a:lnTo>
                  <a:pt x="39266" y="21976"/>
                </a:lnTo>
                <a:cubicBezTo>
                  <a:pt x="39680" y="21893"/>
                  <a:pt x="40095" y="21810"/>
                  <a:pt x="40509" y="21727"/>
                </a:cubicBezTo>
                <a:lnTo>
                  <a:pt x="41712" y="21520"/>
                </a:lnTo>
                <a:cubicBezTo>
                  <a:pt x="42126" y="21437"/>
                  <a:pt x="42500" y="21354"/>
                  <a:pt x="42914" y="21229"/>
                </a:cubicBezTo>
                <a:lnTo>
                  <a:pt x="45319" y="20566"/>
                </a:lnTo>
                <a:cubicBezTo>
                  <a:pt x="46107" y="20317"/>
                  <a:pt x="46853" y="19985"/>
                  <a:pt x="47641" y="19695"/>
                </a:cubicBezTo>
                <a:cubicBezTo>
                  <a:pt x="50668" y="18368"/>
                  <a:pt x="53529" y="16710"/>
                  <a:pt x="56141" y="14720"/>
                </a:cubicBezTo>
                <a:cubicBezTo>
                  <a:pt x="61282" y="10656"/>
                  <a:pt x="65635" y="5640"/>
                  <a:pt x="689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71" name="Google Shape;171;p8"/>
          <p:cNvSpPr/>
          <p:nvPr/>
        </p:nvSpPr>
        <p:spPr>
          <a:xfrm rot="1359091">
            <a:off x="1342768" y="5152787"/>
            <a:ext cx="548265" cy="166987"/>
          </a:xfrm>
          <a:custGeom>
            <a:avLst/>
            <a:gdLst/>
            <a:ahLst/>
            <a:cxnLst/>
            <a:rect l="l" t="t" r="r" b="b"/>
            <a:pathLst>
              <a:path w="25127" h="7653" extrusionOk="0">
                <a:moveTo>
                  <a:pt x="25127" y="2312"/>
                </a:moveTo>
                <a:lnTo>
                  <a:pt x="25127" y="2312"/>
                </a:lnTo>
                <a:cubicBezTo>
                  <a:pt x="25124" y="2314"/>
                  <a:pt x="25121" y="2316"/>
                  <a:pt x="25118" y="2318"/>
                </a:cubicBezTo>
                <a:lnTo>
                  <a:pt x="25118" y="2318"/>
                </a:lnTo>
                <a:cubicBezTo>
                  <a:pt x="25124" y="2314"/>
                  <a:pt x="25127" y="2312"/>
                  <a:pt x="25127" y="2312"/>
                </a:cubicBezTo>
                <a:close/>
                <a:moveTo>
                  <a:pt x="25118" y="2318"/>
                </a:moveTo>
                <a:lnTo>
                  <a:pt x="25118" y="2318"/>
                </a:lnTo>
                <a:cubicBezTo>
                  <a:pt x="25105" y="2327"/>
                  <a:pt x="25080" y="2344"/>
                  <a:pt x="25042" y="2369"/>
                </a:cubicBezTo>
                <a:lnTo>
                  <a:pt x="25042" y="2369"/>
                </a:lnTo>
                <a:cubicBezTo>
                  <a:pt x="25068" y="2352"/>
                  <a:pt x="25093" y="2335"/>
                  <a:pt x="25118" y="2318"/>
                </a:cubicBezTo>
                <a:close/>
                <a:moveTo>
                  <a:pt x="7774" y="1"/>
                </a:moveTo>
                <a:cubicBezTo>
                  <a:pt x="6201" y="1"/>
                  <a:pt x="4708" y="423"/>
                  <a:pt x="3359" y="1566"/>
                </a:cubicBezTo>
                <a:cubicBezTo>
                  <a:pt x="1" y="4385"/>
                  <a:pt x="2364" y="7163"/>
                  <a:pt x="6137" y="7536"/>
                </a:cubicBezTo>
                <a:cubicBezTo>
                  <a:pt x="6892" y="7615"/>
                  <a:pt x="7642" y="7652"/>
                  <a:pt x="8384" y="7652"/>
                </a:cubicBezTo>
                <a:cubicBezTo>
                  <a:pt x="16803" y="7652"/>
                  <a:pt x="24178" y="2940"/>
                  <a:pt x="25042" y="2369"/>
                </a:cubicBezTo>
                <a:lnTo>
                  <a:pt x="25042" y="2369"/>
                </a:lnTo>
                <a:cubicBezTo>
                  <a:pt x="23973" y="3072"/>
                  <a:pt x="22807" y="3346"/>
                  <a:pt x="21578" y="3346"/>
                </a:cubicBezTo>
                <a:cubicBezTo>
                  <a:pt x="17279" y="3346"/>
                  <a:pt x="12206" y="1"/>
                  <a:pt x="77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72" name="Google Shape;172;p8"/>
          <p:cNvSpPr/>
          <p:nvPr/>
        </p:nvSpPr>
        <p:spPr>
          <a:xfrm rot="1359091">
            <a:off x="1533673" y="5263493"/>
            <a:ext cx="648985" cy="383591"/>
          </a:xfrm>
          <a:custGeom>
            <a:avLst/>
            <a:gdLst/>
            <a:ahLst/>
            <a:cxnLst/>
            <a:rect l="l" t="t" r="r" b="b"/>
            <a:pathLst>
              <a:path w="29743" h="17580" extrusionOk="0">
                <a:moveTo>
                  <a:pt x="29327" y="1"/>
                </a:moveTo>
                <a:cubicBezTo>
                  <a:pt x="23652" y="1"/>
                  <a:pt x="0" y="14772"/>
                  <a:pt x="2585" y="17074"/>
                </a:cubicBezTo>
                <a:cubicBezTo>
                  <a:pt x="2989" y="17422"/>
                  <a:pt x="3524" y="17579"/>
                  <a:pt x="4154" y="17579"/>
                </a:cubicBezTo>
                <a:cubicBezTo>
                  <a:pt x="7724" y="17579"/>
                  <a:pt x="14352" y="12534"/>
                  <a:pt x="17594" y="8657"/>
                </a:cubicBezTo>
                <a:cubicBezTo>
                  <a:pt x="21367" y="4096"/>
                  <a:pt x="29742" y="33"/>
                  <a:pt x="29742" y="33"/>
                </a:cubicBezTo>
                <a:cubicBezTo>
                  <a:pt x="29617" y="11"/>
                  <a:pt x="29479" y="1"/>
                  <a:pt x="293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73" name="Google Shape;173;p8"/>
          <p:cNvSpPr/>
          <p:nvPr/>
        </p:nvSpPr>
        <p:spPr>
          <a:xfrm rot="1359091">
            <a:off x="1795331" y="5107393"/>
            <a:ext cx="374427" cy="169060"/>
          </a:xfrm>
          <a:custGeom>
            <a:avLst/>
            <a:gdLst/>
            <a:ahLst/>
            <a:cxnLst/>
            <a:rect l="l" t="t" r="r" b="b"/>
            <a:pathLst>
              <a:path w="17160" h="7748" extrusionOk="0">
                <a:moveTo>
                  <a:pt x="1327" y="1"/>
                </a:moveTo>
                <a:cubicBezTo>
                  <a:pt x="435" y="1"/>
                  <a:pt x="0" y="429"/>
                  <a:pt x="284" y="1486"/>
                </a:cubicBezTo>
                <a:cubicBezTo>
                  <a:pt x="1777" y="7042"/>
                  <a:pt x="17159" y="7747"/>
                  <a:pt x="17159" y="7747"/>
                </a:cubicBezTo>
                <a:cubicBezTo>
                  <a:pt x="17159" y="7747"/>
                  <a:pt x="5118" y="1"/>
                  <a:pt x="13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74" name="Google Shape;174;p8"/>
          <p:cNvSpPr/>
          <p:nvPr/>
        </p:nvSpPr>
        <p:spPr>
          <a:xfrm rot="1359091">
            <a:off x="1791553" y="5407616"/>
            <a:ext cx="692668" cy="403099"/>
          </a:xfrm>
          <a:custGeom>
            <a:avLst/>
            <a:gdLst/>
            <a:ahLst/>
            <a:cxnLst/>
            <a:rect l="l" t="t" r="r" b="b"/>
            <a:pathLst>
              <a:path w="31745" h="18474" extrusionOk="0">
                <a:moveTo>
                  <a:pt x="30735" y="0"/>
                </a:moveTo>
                <a:cubicBezTo>
                  <a:pt x="21509" y="0"/>
                  <a:pt x="0" y="15498"/>
                  <a:pt x="2555" y="17734"/>
                </a:cubicBezTo>
                <a:cubicBezTo>
                  <a:pt x="3114" y="18232"/>
                  <a:pt x="3865" y="18474"/>
                  <a:pt x="4755" y="18474"/>
                </a:cubicBezTo>
                <a:cubicBezTo>
                  <a:pt x="8092" y="18474"/>
                  <a:pt x="13397" y="15073"/>
                  <a:pt x="17979" y="8985"/>
                </a:cubicBezTo>
                <a:cubicBezTo>
                  <a:pt x="21338" y="4466"/>
                  <a:pt x="26230" y="1273"/>
                  <a:pt x="31745" y="71"/>
                </a:cubicBezTo>
                <a:cubicBezTo>
                  <a:pt x="31428" y="23"/>
                  <a:pt x="31090" y="0"/>
                  <a:pt x="307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75" name="Google Shape;175;p8"/>
          <p:cNvSpPr/>
          <p:nvPr/>
        </p:nvSpPr>
        <p:spPr>
          <a:xfrm rot="1359091">
            <a:off x="2381775" y="5423854"/>
            <a:ext cx="524743" cy="527471"/>
          </a:xfrm>
          <a:custGeom>
            <a:avLst/>
            <a:gdLst/>
            <a:ahLst/>
            <a:cxnLst/>
            <a:rect l="l" t="t" r="r" b="b"/>
            <a:pathLst>
              <a:path w="24049" h="24174" extrusionOk="0">
                <a:moveTo>
                  <a:pt x="24049" y="1"/>
                </a:moveTo>
                <a:cubicBezTo>
                  <a:pt x="24048" y="1"/>
                  <a:pt x="1" y="21685"/>
                  <a:pt x="2281" y="23593"/>
                </a:cubicBezTo>
                <a:cubicBezTo>
                  <a:pt x="2752" y="23979"/>
                  <a:pt x="3343" y="24173"/>
                  <a:pt x="4035" y="24173"/>
                </a:cubicBezTo>
                <a:cubicBezTo>
                  <a:pt x="6758" y="24173"/>
                  <a:pt x="11037" y="21168"/>
                  <a:pt x="15632" y="15051"/>
                </a:cubicBezTo>
                <a:cubicBezTo>
                  <a:pt x="19115" y="10449"/>
                  <a:pt x="21934" y="5391"/>
                  <a:pt x="240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76" name="Google Shape;176;p8"/>
          <p:cNvSpPr/>
          <p:nvPr/>
        </p:nvSpPr>
        <p:spPr>
          <a:xfrm rot="1359091">
            <a:off x="2138637" y="5209036"/>
            <a:ext cx="601375" cy="269365"/>
          </a:xfrm>
          <a:custGeom>
            <a:avLst/>
            <a:gdLst/>
            <a:ahLst/>
            <a:cxnLst/>
            <a:rect l="l" t="t" r="r" b="b"/>
            <a:pathLst>
              <a:path w="27561" h="12345" extrusionOk="0">
                <a:moveTo>
                  <a:pt x="4252" y="0"/>
                </a:moveTo>
                <a:cubicBezTo>
                  <a:pt x="1748" y="0"/>
                  <a:pt x="0" y="4595"/>
                  <a:pt x="6373" y="8662"/>
                </a:cubicBezTo>
                <a:cubicBezTo>
                  <a:pt x="11255" y="11769"/>
                  <a:pt x="18389" y="12344"/>
                  <a:pt x="23003" y="12344"/>
                </a:cubicBezTo>
                <a:cubicBezTo>
                  <a:pt x="25717" y="12344"/>
                  <a:pt x="27560" y="12145"/>
                  <a:pt x="27560" y="12145"/>
                </a:cubicBezTo>
                <a:lnTo>
                  <a:pt x="27560" y="12145"/>
                </a:lnTo>
                <a:cubicBezTo>
                  <a:pt x="27424" y="12149"/>
                  <a:pt x="27287" y="12150"/>
                  <a:pt x="27151" y="12150"/>
                </a:cubicBezTo>
                <a:cubicBezTo>
                  <a:pt x="17413" y="12150"/>
                  <a:pt x="8944" y="3483"/>
                  <a:pt x="5959" y="743"/>
                </a:cubicBezTo>
                <a:cubicBezTo>
                  <a:pt x="5406" y="229"/>
                  <a:pt x="4810" y="0"/>
                  <a:pt x="42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77" name="Google Shape;177;p8"/>
          <p:cNvSpPr/>
          <p:nvPr/>
        </p:nvSpPr>
        <p:spPr>
          <a:xfrm rot="1359091">
            <a:off x="2568614" y="5348965"/>
            <a:ext cx="437573" cy="127908"/>
          </a:xfrm>
          <a:custGeom>
            <a:avLst/>
            <a:gdLst/>
            <a:ahLst/>
            <a:cxnLst/>
            <a:rect l="l" t="t" r="r" b="b"/>
            <a:pathLst>
              <a:path w="20054" h="5862" extrusionOk="0">
                <a:moveTo>
                  <a:pt x="1757" y="0"/>
                </a:moveTo>
                <a:cubicBezTo>
                  <a:pt x="634" y="0"/>
                  <a:pt x="1" y="327"/>
                  <a:pt x="151" y="1135"/>
                </a:cubicBezTo>
                <a:cubicBezTo>
                  <a:pt x="981" y="5364"/>
                  <a:pt x="20053" y="5861"/>
                  <a:pt x="20053" y="5861"/>
                </a:cubicBezTo>
                <a:cubicBezTo>
                  <a:pt x="20053" y="5861"/>
                  <a:pt x="6513" y="0"/>
                  <a:pt x="17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2067153" y="-584460"/>
            <a:ext cx="8026659" cy="8026919"/>
          </a:xfrm>
          <a:custGeom>
            <a:avLst/>
            <a:gdLst/>
            <a:ahLst/>
            <a:cxnLst/>
            <a:rect l="l" t="t" r="r" b="b"/>
            <a:pathLst>
              <a:path w="78093" h="78093" extrusionOk="0">
                <a:moveTo>
                  <a:pt x="78092" y="39047"/>
                </a:moveTo>
                <a:cubicBezTo>
                  <a:pt x="78092" y="60612"/>
                  <a:pt x="60612" y="78092"/>
                  <a:pt x="39046" y="78092"/>
                </a:cubicBezTo>
                <a:cubicBezTo>
                  <a:pt x="17497" y="78092"/>
                  <a:pt x="1" y="60612"/>
                  <a:pt x="1" y="39047"/>
                </a:cubicBezTo>
                <a:cubicBezTo>
                  <a:pt x="1" y="17481"/>
                  <a:pt x="17497" y="1"/>
                  <a:pt x="39046" y="1"/>
                </a:cubicBezTo>
                <a:cubicBezTo>
                  <a:pt x="60612" y="1"/>
                  <a:pt x="78092" y="17481"/>
                  <a:pt x="78092" y="390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prstClr val="black"/>
              </a:solidFill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3122933" y="210033"/>
            <a:ext cx="454200" cy="456533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8934334" y="376418"/>
            <a:ext cx="912300" cy="249633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10931767" y="1181034"/>
            <a:ext cx="520533" cy="142533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10546634" y="4877167"/>
            <a:ext cx="520533" cy="142533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8186667" y="5968084"/>
            <a:ext cx="994200" cy="272467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10200401" y="2852901"/>
            <a:ext cx="520567" cy="142767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10556801" y="3457667"/>
            <a:ext cx="76567" cy="81333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10572633" y="3328367"/>
            <a:ext cx="16400" cy="151500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10619600" y="3377467"/>
            <a:ext cx="92400" cy="120900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10561533" y="3333668"/>
            <a:ext cx="40667" cy="188433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10598501" y="3372700"/>
            <a:ext cx="100833" cy="164167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197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10433834" y="2549467"/>
            <a:ext cx="797500" cy="840167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10531467" y="2566234"/>
            <a:ext cx="599067" cy="812300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10623300" y="2576534"/>
            <a:ext cx="390600" cy="787767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0559434" y="3316767"/>
            <a:ext cx="182633" cy="104000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0595733" y="3099434"/>
            <a:ext cx="921667" cy="251900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11163234" y="3092934"/>
            <a:ext cx="24833" cy="20733"/>
          </a:xfrm>
          <a:custGeom>
            <a:avLst/>
            <a:gdLst/>
            <a:ahLst/>
            <a:cxnLst/>
            <a:rect l="l" t="t" r="r" b="b"/>
            <a:pathLst>
              <a:path w="745" h="622" extrusionOk="0">
                <a:moveTo>
                  <a:pt x="454" y="1"/>
                </a:moveTo>
                <a:cubicBezTo>
                  <a:pt x="445" y="1"/>
                  <a:pt x="437" y="1"/>
                  <a:pt x="428" y="2"/>
                </a:cubicBezTo>
                <a:cubicBezTo>
                  <a:pt x="143" y="2"/>
                  <a:pt x="0" y="334"/>
                  <a:pt x="206" y="524"/>
                </a:cubicBezTo>
                <a:cubicBezTo>
                  <a:pt x="268" y="592"/>
                  <a:pt x="347" y="622"/>
                  <a:pt x="425" y="622"/>
                </a:cubicBezTo>
                <a:cubicBezTo>
                  <a:pt x="587" y="622"/>
                  <a:pt x="744" y="495"/>
                  <a:pt x="744" y="303"/>
                </a:cubicBezTo>
                <a:cubicBezTo>
                  <a:pt x="729" y="137"/>
                  <a:pt x="614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10921500" y="2973167"/>
            <a:ext cx="15333" cy="13167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10837034" y="3045467"/>
            <a:ext cx="15367" cy="13200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10768967" y="2798467"/>
            <a:ext cx="18500" cy="15733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10824367" y="3013301"/>
            <a:ext cx="21700" cy="18567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10830201" y="3127301"/>
            <a:ext cx="17433" cy="17433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10826501" y="3134134"/>
            <a:ext cx="23767" cy="20367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10758400" y="3126767"/>
            <a:ext cx="15867" cy="13167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0530400" y="2849134"/>
            <a:ext cx="21667" cy="18567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10291301" y="2673934"/>
            <a:ext cx="15367" cy="13033"/>
          </a:xfrm>
          <a:custGeom>
            <a:avLst/>
            <a:gdLst/>
            <a:ahLst/>
            <a:cxnLst/>
            <a:rect l="l" t="t" r="r" b="b"/>
            <a:pathLst>
              <a:path w="461" h="391" extrusionOk="0">
                <a:moveTo>
                  <a:pt x="270" y="0"/>
                </a:moveTo>
                <a:cubicBezTo>
                  <a:pt x="80" y="0"/>
                  <a:pt x="1" y="206"/>
                  <a:pt x="128" y="333"/>
                </a:cubicBezTo>
                <a:cubicBezTo>
                  <a:pt x="168" y="373"/>
                  <a:pt x="216" y="391"/>
                  <a:pt x="263" y="391"/>
                </a:cubicBezTo>
                <a:cubicBezTo>
                  <a:pt x="364" y="391"/>
                  <a:pt x="460" y="309"/>
                  <a:pt x="460" y="190"/>
                </a:cubicBezTo>
                <a:cubicBezTo>
                  <a:pt x="460" y="79"/>
                  <a:pt x="365" y="0"/>
                  <a:pt x="2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10241700" y="2848600"/>
            <a:ext cx="22733" cy="19467"/>
          </a:xfrm>
          <a:custGeom>
            <a:avLst/>
            <a:gdLst/>
            <a:ahLst/>
            <a:cxnLst/>
            <a:rect l="l" t="t" r="r" b="b"/>
            <a:pathLst>
              <a:path w="682" h="584" extrusionOk="0">
                <a:moveTo>
                  <a:pt x="396" y="1"/>
                </a:moveTo>
                <a:cubicBezTo>
                  <a:pt x="143" y="1"/>
                  <a:pt x="1" y="318"/>
                  <a:pt x="191" y="492"/>
                </a:cubicBezTo>
                <a:cubicBezTo>
                  <a:pt x="249" y="555"/>
                  <a:pt x="323" y="583"/>
                  <a:pt x="395" y="583"/>
                </a:cubicBezTo>
                <a:cubicBezTo>
                  <a:pt x="541" y="583"/>
                  <a:pt x="681" y="471"/>
                  <a:pt x="681" y="302"/>
                </a:cubicBezTo>
                <a:cubicBezTo>
                  <a:pt x="681" y="128"/>
                  <a:pt x="555" y="1"/>
                  <a:pt x="3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9923668" y="4118001"/>
            <a:ext cx="203233" cy="203767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10742568" y="3464418"/>
            <a:ext cx="221433" cy="232767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1860839" y="3676485"/>
            <a:ext cx="370677" cy="371651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1198866" y="3547292"/>
            <a:ext cx="454181" cy="439493"/>
          </a:xfrm>
          <a:custGeom>
            <a:avLst/>
            <a:gdLst/>
            <a:ahLst/>
            <a:cxnLst/>
            <a:rect l="l" t="t" r="r" b="b"/>
            <a:pathLst>
              <a:path w="13080" h="12657" extrusionOk="0">
                <a:moveTo>
                  <a:pt x="9362" y="1"/>
                </a:moveTo>
                <a:cubicBezTo>
                  <a:pt x="7980" y="1"/>
                  <a:pt x="6750" y="892"/>
                  <a:pt x="6286" y="2204"/>
                </a:cubicBezTo>
                <a:cubicBezTo>
                  <a:pt x="6246" y="2326"/>
                  <a:pt x="6139" y="2396"/>
                  <a:pt x="6030" y="2396"/>
                </a:cubicBezTo>
                <a:cubicBezTo>
                  <a:pt x="5970" y="2396"/>
                  <a:pt x="5909" y="2375"/>
                  <a:pt x="5859" y="2330"/>
                </a:cubicBezTo>
                <a:cubicBezTo>
                  <a:pt x="5257" y="1847"/>
                  <a:pt x="4529" y="1605"/>
                  <a:pt x="3800" y="1605"/>
                </a:cubicBezTo>
                <a:cubicBezTo>
                  <a:pt x="3166" y="1605"/>
                  <a:pt x="2532" y="1788"/>
                  <a:pt x="1980" y="2156"/>
                </a:cubicBezTo>
                <a:cubicBezTo>
                  <a:pt x="317" y="3217"/>
                  <a:pt x="1" y="5750"/>
                  <a:pt x="1552" y="7745"/>
                </a:cubicBezTo>
                <a:cubicBezTo>
                  <a:pt x="3452" y="10200"/>
                  <a:pt x="7886" y="12195"/>
                  <a:pt x="8883" y="12638"/>
                </a:cubicBezTo>
                <a:cubicBezTo>
                  <a:pt x="8917" y="12651"/>
                  <a:pt x="8952" y="12657"/>
                  <a:pt x="8987" y="12657"/>
                </a:cubicBezTo>
                <a:cubicBezTo>
                  <a:pt x="9081" y="12657"/>
                  <a:pt x="9169" y="12613"/>
                  <a:pt x="9216" y="12543"/>
                </a:cubicBezTo>
                <a:cubicBezTo>
                  <a:pt x="9849" y="11640"/>
                  <a:pt x="12509" y="7587"/>
                  <a:pt x="12826" y="4500"/>
                </a:cubicBezTo>
                <a:cubicBezTo>
                  <a:pt x="13079" y="1982"/>
                  <a:pt x="11448" y="3"/>
                  <a:pt x="9469" y="3"/>
                </a:cubicBezTo>
                <a:cubicBezTo>
                  <a:pt x="9433" y="2"/>
                  <a:pt x="9397" y="1"/>
                  <a:pt x="9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1964611" y="3280634"/>
            <a:ext cx="266715" cy="266655"/>
          </a:xfrm>
          <a:custGeom>
            <a:avLst/>
            <a:gdLst/>
            <a:ahLst/>
            <a:cxnLst/>
            <a:rect l="l" t="t" r="r" b="b"/>
            <a:pathLst>
              <a:path w="4387" h="4386" extrusionOk="0">
                <a:moveTo>
                  <a:pt x="1140" y="0"/>
                </a:moveTo>
                <a:lnTo>
                  <a:pt x="0" y="3262"/>
                </a:lnTo>
                <a:lnTo>
                  <a:pt x="3262" y="4386"/>
                </a:lnTo>
                <a:lnTo>
                  <a:pt x="4386" y="1140"/>
                </a:lnTo>
                <a:lnTo>
                  <a:pt x="1140" y="0"/>
                </a:ln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615984" y="4531169"/>
            <a:ext cx="715779" cy="196304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12" name="Google Shape;212;p8"/>
          <p:cNvSpPr/>
          <p:nvPr/>
        </p:nvSpPr>
        <p:spPr>
          <a:xfrm rot="-125535">
            <a:off x="598932" y="746625"/>
            <a:ext cx="1267307" cy="346367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13" name="Google Shape;213;p8"/>
          <p:cNvSpPr/>
          <p:nvPr/>
        </p:nvSpPr>
        <p:spPr>
          <a:xfrm rot="-125535">
            <a:off x="3199332" y="1231325"/>
            <a:ext cx="1267307" cy="346367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2864400" y="2059200"/>
            <a:ext cx="6463200" cy="27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9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668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3"/>
          <p:cNvSpPr/>
          <p:nvPr/>
        </p:nvSpPr>
        <p:spPr>
          <a:xfrm>
            <a:off x="960000" y="720000"/>
            <a:ext cx="10272000" cy="752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/>
          </p:nvPr>
        </p:nvSpPr>
        <p:spPr>
          <a:xfrm>
            <a:off x="960000" y="4458185"/>
            <a:ext cx="24884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2" hasCustomPrompt="1"/>
          </p:nvPr>
        </p:nvSpPr>
        <p:spPr>
          <a:xfrm>
            <a:off x="1525112" y="1913300"/>
            <a:ext cx="1358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1"/>
          </p:nvPr>
        </p:nvSpPr>
        <p:spPr>
          <a:xfrm>
            <a:off x="960000" y="5491600"/>
            <a:ext cx="24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3"/>
          </p:nvPr>
        </p:nvSpPr>
        <p:spPr>
          <a:xfrm>
            <a:off x="3554533" y="4458185"/>
            <a:ext cx="24884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4" hasCustomPrompt="1"/>
          </p:nvPr>
        </p:nvSpPr>
        <p:spPr>
          <a:xfrm>
            <a:off x="4119645" y="1913300"/>
            <a:ext cx="1358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5"/>
          </p:nvPr>
        </p:nvSpPr>
        <p:spPr>
          <a:xfrm>
            <a:off x="3554533" y="5491600"/>
            <a:ext cx="24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6"/>
          </p:nvPr>
        </p:nvSpPr>
        <p:spPr>
          <a:xfrm>
            <a:off x="6149067" y="4458185"/>
            <a:ext cx="24884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7" hasCustomPrompt="1"/>
          </p:nvPr>
        </p:nvSpPr>
        <p:spPr>
          <a:xfrm>
            <a:off x="6714179" y="1913300"/>
            <a:ext cx="1358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8"/>
          </p:nvPr>
        </p:nvSpPr>
        <p:spPr>
          <a:xfrm>
            <a:off x="6149067" y="5491600"/>
            <a:ext cx="24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9"/>
          </p:nvPr>
        </p:nvSpPr>
        <p:spPr>
          <a:xfrm>
            <a:off x="8743600" y="4458185"/>
            <a:ext cx="24884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 idx="13" hasCustomPrompt="1"/>
          </p:nvPr>
        </p:nvSpPr>
        <p:spPr>
          <a:xfrm>
            <a:off x="9308712" y="1913300"/>
            <a:ext cx="1358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4"/>
          </p:nvPr>
        </p:nvSpPr>
        <p:spPr>
          <a:xfrm>
            <a:off x="8743600" y="5491600"/>
            <a:ext cx="24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01" name="Google Shape;301;p13"/>
          <p:cNvGrpSpPr/>
          <p:nvPr/>
        </p:nvGrpSpPr>
        <p:grpSpPr>
          <a:xfrm>
            <a:off x="8405403" y="250817"/>
            <a:ext cx="1679269" cy="1658427"/>
            <a:chOff x="6304052" y="188113"/>
            <a:chExt cx="1259452" cy="1243820"/>
          </a:xfrm>
        </p:grpSpPr>
        <p:sp>
          <p:nvSpPr>
            <p:cNvPr id="302" name="Google Shape;302;p13"/>
            <p:cNvSpPr/>
            <p:nvPr/>
          </p:nvSpPr>
          <p:spPr>
            <a:xfrm rot="-2567246">
              <a:off x="6419350" y="438750"/>
              <a:ext cx="1028855" cy="742546"/>
            </a:xfrm>
            <a:custGeom>
              <a:avLst/>
              <a:gdLst/>
              <a:ahLst/>
              <a:cxnLst/>
              <a:rect l="l" t="t" r="r" b="b"/>
              <a:pathLst>
                <a:path w="41153" h="29701" extrusionOk="0">
                  <a:moveTo>
                    <a:pt x="24428" y="1531"/>
                  </a:moveTo>
                  <a:lnTo>
                    <a:pt x="24428" y="1531"/>
                  </a:lnTo>
                  <a:cubicBezTo>
                    <a:pt x="27129" y="3383"/>
                    <a:pt x="37975" y="12825"/>
                    <a:pt x="39666" y="14824"/>
                  </a:cubicBezTo>
                  <a:cubicBezTo>
                    <a:pt x="37993" y="16724"/>
                    <a:pt x="28230" y="25773"/>
                    <a:pt x="25477" y="28006"/>
                  </a:cubicBezTo>
                  <a:cubicBezTo>
                    <a:pt x="25416" y="26553"/>
                    <a:pt x="25417" y="23533"/>
                    <a:pt x="25463" y="20764"/>
                  </a:cubicBezTo>
                  <a:cubicBezTo>
                    <a:pt x="25465" y="20594"/>
                    <a:pt x="25399" y="20430"/>
                    <a:pt x="25277" y="20311"/>
                  </a:cubicBezTo>
                  <a:cubicBezTo>
                    <a:pt x="25162" y="20197"/>
                    <a:pt x="25004" y="20133"/>
                    <a:pt x="24842" y="20133"/>
                  </a:cubicBezTo>
                  <a:cubicBezTo>
                    <a:pt x="24838" y="20133"/>
                    <a:pt x="24835" y="20133"/>
                    <a:pt x="24831" y="20133"/>
                  </a:cubicBezTo>
                  <a:cubicBezTo>
                    <a:pt x="24828" y="20133"/>
                    <a:pt x="24824" y="20133"/>
                    <a:pt x="24820" y="20132"/>
                  </a:cubicBezTo>
                  <a:lnTo>
                    <a:pt x="1243" y="20956"/>
                  </a:lnTo>
                  <a:lnTo>
                    <a:pt x="1243" y="9793"/>
                  </a:lnTo>
                  <a:cubicBezTo>
                    <a:pt x="4035" y="9708"/>
                    <a:pt x="7590" y="9680"/>
                    <a:pt x="11057" y="9680"/>
                  </a:cubicBezTo>
                  <a:cubicBezTo>
                    <a:pt x="17654" y="9680"/>
                    <a:pt x="23932" y="9781"/>
                    <a:pt x="24029" y="9782"/>
                  </a:cubicBezTo>
                  <a:cubicBezTo>
                    <a:pt x="24034" y="9782"/>
                    <a:pt x="24039" y="9783"/>
                    <a:pt x="24044" y="9783"/>
                  </a:cubicBezTo>
                  <a:cubicBezTo>
                    <a:pt x="24212" y="9783"/>
                    <a:pt x="24368" y="9714"/>
                    <a:pt x="24484" y="9595"/>
                  </a:cubicBezTo>
                  <a:cubicBezTo>
                    <a:pt x="24602" y="9473"/>
                    <a:pt x="24667" y="9307"/>
                    <a:pt x="24661" y="9137"/>
                  </a:cubicBezTo>
                  <a:cubicBezTo>
                    <a:pt x="24646" y="8776"/>
                    <a:pt x="24621" y="8272"/>
                    <a:pt x="24591" y="7687"/>
                  </a:cubicBezTo>
                  <a:cubicBezTo>
                    <a:pt x="24513" y="6159"/>
                    <a:pt x="24350" y="2916"/>
                    <a:pt x="24428" y="1531"/>
                  </a:cubicBezTo>
                  <a:close/>
                  <a:moveTo>
                    <a:pt x="24023" y="1"/>
                  </a:moveTo>
                  <a:cubicBezTo>
                    <a:pt x="23887" y="1"/>
                    <a:pt x="23747" y="38"/>
                    <a:pt x="23614" y="139"/>
                  </a:cubicBezTo>
                  <a:cubicBezTo>
                    <a:pt x="23152" y="491"/>
                    <a:pt x="23019" y="1198"/>
                    <a:pt x="23351" y="7751"/>
                  </a:cubicBezTo>
                  <a:cubicBezTo>
                    <a:pt x="23365" y="8033"/>
                    <a:pt x="23379" y="8295"/>
                    <a:pt x="23390" y="8532"/>
                  </a:cubicBezTo>
                  <a:cubicBezTo>
                    <a:pt x="21601" y="8506"/>
                    <a:pt x="16439" y="8439"/>
                    <a:pt x="11060" y="8439"/>
                  </a:cubicBezTo>
                  <a:cubicBezTo>
                    <a:pt x="7326" y="8439"/>
                    <a:pt x="3487" y="8471"/>
                    <a:pt x="600" y="8572"/>
                  </a:cubicBezTo>
                  <a:cubicBezTo>
                    <a:pt x="264" y="8584"/>
                    <a:pt x="0" y="8859"/>
                    <a:pt x="0" y="9194"/>
                  </a:cubicBezTo>
                  <a:lnTo>
                    <a:pt x="0" y="21602"/>
                  </a:lnTo>
                  <a:cubicBezTo>
                    <a:pt x="0" y="21771"/>
                    <a:pt x="68" y="21932"/>
                    <a:pt x="190" y="22049"/>
                  </a:cubicBezTo>
                  <a:cubicBezTo>
                    <a:pt x="308" y="22162"/>
                    <a:pt x="463" y="22223"/>
                    <a:pt x="626" y="22223"/>
                  </a:cubicBezTo>
                  <a:cubicBezTo>
                    <a:pt x="632" y="22223"/>
                    <a:pt x="637" y="22223"/>
                    <a:pt x="643" y="22223"/>
                  </a:cubicBezTo>
                  <a:lnTo>
                    <a:pt x="24211" y="21398"/>
                  </a:lnTo>
                  <a:lnTo>
                    <a:pt x="24211" y="21398"/>
                  </a:lnTo>
                  <a:cubicBezTo>
                    <a:pt x="24090" y="29287"/>
                    <a:pt x="24305" y="29405"/>
                    <a:pt x="24685" y="29618"/>
                  </a:cubicBezTo>
                  <a:cubicBezTo>
                    <a:pt x="24762" y="29662"/>
                    <a:pt x="24868" y="29700"/>
                    <a:pt x="25001" y="29700"/>
                  </a:cubicBezTo>
                  <a:cubicBezTo>
                    <a:pt x="25107" y="29700"/>
                    <a:pt x="25230" y="29675"/>
                    <a:pt x="25367" y="29605"/>
                  </a:cubicBezTo>
                  <a:cubicBezTo>
                    <a:pt x="26385" y="29105"/>
                    <a:pt x="31991" y="23913"/>
                    <a:pt x="33685" y="22334"/>
                  </a:cubicBezTo>
                  <a:cubicBezTo>
                    <a:pt x="40943" y="15567"/>
                    <a:pt x="41000" y="15176"/>
                    <a:pt x="41036" y="14943"/>
                  </a:cubicBezTo>
                  <a:cubicBezTo>
                    <a:pt x="41093" y="14554"/>
                    <a:pt x="41152" y="14152"/>
                    <a:pt x="33850" y="7718"/>
                  </a:cubicBezTo>
                  <a:cubicBezTo>
                    <a:pt x="30561" y="4818"/>
                    <a:pt x="26200" y="1125"/>
                    <a:pt x="24732" y="258"/>
                  </a:cubicBezTo>
                  <a:cubicBezTo>
                    <a:pt x="24565" y="157"/>
                    <a:pt x="24301" y="1"/>
                    <a:pt x="24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 rot="-2567246">
              <a:off x="6419350" y="438750"/>
              <a:ext cx="1028855" cy="742546"/>
            </a:xfrm>
            <a:custGeom>
              <a:avLst/>
              <a:gdLst/>
              <a:ahLst/>
              <a:cxnLst/>
              <a:rect l="l" t="t" r="r" b="b"/>
              <a:pathLst>
                <a:path w="41153" h="29701" extrusionOk="0">
                  <a:moveTo>
                    <a:pt x="24428" y="1531"/>
                  </a:moveTo>
                  <a:lnTo>
                    <a:pt x="24428" y="1531"/>
                  </a:lnTo>
                  <a:cubicBezTo>
                    <a:pt x="27129" y="3383"/>
                    <a:pt x="37975" y="12825"/>
                    <a:pt x="39666" y="14824"/>
                  </a:cubicBezTo>
                  <a:cubicBezTo>
                    <a:pt x="37993" y="16724"/>
                    <a:pt x="28230" y="25773"/>
                    <a:pt x="25477" y="28006"/>
                  </a:cubicBezTo>
                  <a:cubicBezTo>
                    <a:pt x="25416" y="26553"/>
                    <a:pt x="25417" y="23533"/>
                    <a:pt x="25463" y="20764"/>
                  </a:cubicBezTo>
                  <a:cubicBezTo>
                    <a:pt x="25465" y="20594"/>
                    <a:pt x="25399" y="20430"/>
                    <a:pt x="25277" y="20311"/>
                  </a:cubicBezTo>
                  <a:cubicBezTo>
                    <a:pt x="25162" y="20197"/>
                    <a:pt x="25004" y="20133"/>
                    <a:pt x="24842" y="20133"/>
                  </a:cubicBezTo>
                  <a:cubicBezTo>
                    <a:pt x="24838" y="20133"/>
                    <a:pt x="24835" y="20133"/>
                    <a:pt x="24831" y="20133"/>
                  </a:cubicBezTo>
                  <a:cubicBezTo>
                    <a:pt x="24828" y="20133"/>
                    <a:pt x="24824" y="20133"/>
                    <a:pt x="24820" y="20132"/>
                  </a:cubicBezTo>
                  <a:lnTo>
                    <a:pt x="1243" y="20956"/>
                  </a:lnTo>
                  <a:lnTo>
                    <a:pt x="1243" y="9793"/>
                  </a:lnTo>
                  <a:cubicBezTo>
                    <a:pt x="4035" y="9708"/>
                    <a:pt x="7590" y="9680"/>
                    <a:pt x="11057" y="9680"/>
                  </a:cubicBezTo>
                  <a:cubicBezTo>
                    <a:pt x="17654" y="9680"/>
                    <a:pt x="23932" y="9781"/>
                    <a:pt x="24029" y="9782"/>
                  </a:cubicBezTo>
                  <a:cubicBezTo>
                    <a:pt x="24034" y="9782"/>
                    <a:pt x="24039" y="9783"/>
                    <a:pt x="24044" y="9783"/>
                  </a:cubicBezTo>
                  <a:cubicBezTo>
                    <a:pt x="24212" y="9783"/>
                    <a:pt x="24368" y="9714"/>
                    <a:pt x="24484" y="9595"/>
                  </a:cubicBezTo>
                  <a:cubicBezTo>
                    <a:pt x="24602" y="9473"/>
                    <a:pt x="24667" y="9307"/>
                    <a:pt x="24661" y="9137"/>
                  </a:cubicBezTo>
                  <a:cubicBezTo>
                    <a:pt x="24646" y="8776"/>
                    <a:pt x="24621" y="8272"/>
                    <a:pt x="24591" y="7687"/>
                  </a:cubicBezTo>
                  <a:cubicBezTo>
                    <a:pt x="24513" y="6159"/>
                    <a:pt x="24350" y="2916"/>
                    <a:pt x="24428" y="1531"/>
                  </a:cubicBezTo>
                  <a:close/>
                  <a:moveTo>
                    <a:pt x="24023" y="1"/>
                  </a:moveTo>
                  <a:cubicBezTo>
                    <a:pt x="23887" y="1"/>
                    <a:pt x="23747" y="38"/>
                    <a:pt x="23614" y="139"/>
                  </a:cubicBezTo>
                  <a:cubicBezTo>
                    <a:pt x="23152" y="491"/>
                    <a:pt x="23019" y="1198"/>
                    <a:pt x="23351" y="7751"/>
                  </a:cubicBezTo>
                  <a:cubicBezTo>
                    <a:pt x="23365" y="8033"/>
                    <a:pt x="23379" y="8295"/>
                    <a:pt x="23390" y="8532"/>
                  </a:cubicBezTo>
                  <a:cubicBezTo>
                    <a:pt x="21601" y="8506"/>
                    <a:pt x="16439" y="8439"/>
                    <a:pt x="11060" y="8439"/>
                  </a:cubicBezTo>
                  <a:cubicBezTo>
                    <a:pt x="7326" y="8439"/>
                    <a:pt x="3487" y="8471"/>
                    <a:pt x="600" y="8572"/>
                  </a:cubicBezTo>
                  <a:cubicBezTo>
                    <a:pt x="264" y="8584"/>
                    <a:pt x="0" y="8859"/>
                    <a:pt x="0" y="9194"/>
                  </a:cubicBezTo>
                  <a:lnTo>
                    <a:pt x="0" y="21602"/>
                  </a:lnTo>
                  <a:cubicBezTo>
                    <a:pt x="0" y="21771"/>
                    <a:pt x="68" y="21932"/>
                    <a:pt x="190" y="22049"/>
                  </a:cubicBezTo>
                  <a:cubicBezTo>
                    <a:pt x="308" y="22162"/>
                    <a:pt x="463" y="22223"/>
                    <a:pt x="626" y="22223"/>
                  </a:cubicBezTo>
                  <a:cubicBezTo>
                    <a:pt x="632" y="22223"/>
                    <a:pt x="637" y="22223"/>
                    <a:pt x="643" y="22223"/>
                  </a:cubicBezTo>
                  <a:lnTo>
                    <a:pt x="24211" y="21398"/>
                  </a:lnTo>
                  <a:lnTo>
                    <a:pt x="24211" y="21398"/>
                  </a:lnTo>
                  <a:cubicBezTo>
                    <a:pt x="24090" y="29287"/>
                    <a:pt x="24305" y="29405"/>
                    <a:pt x="24685" y="29618"/>
                  </a:cubicBezTo>
                  <a:cubicBezTo>
                    <a:pt x="24762" y="29662"/>
                    <a:pt x="24868" y="29700"/>
                    <a:pt x="25001" y="29700"/>
                  </a:cubicBezTo>
                  <a:cubicBezTo>
                    <a:pt x="25107" y="29700"/>
                    <a:pt x="25230" y="29675"/>
                    <a:pt x="25367" y="29605"/>
                  </a:cubicBezTo>
                  <a:cubicBezTo>
                    <a:pt x="26385" y="29105"/>
                    <a:pt x="31991" y="23913"/>
                    <a:pt x="33685" y="22334"/>
                  </a:cubicBezTo>
                  <a:cubicBezTo>
                    <a:pt x="40943" y="15567"/>
                    <a:pt x="41000" y="15176"/>
                    <a:pt x="41036" y="14943"/>
                  </a:cubicBezTo>
                  <a:cubicBezTo>
                    <a:pt x="41093" y="14554"/>
                    <a:pt x="41152" y="14152"/>
                    <a:pt x="33850" y="7718"/>
                  </a:cubicBezTo>
                  <a:cubicBezTo>
                    <a:pt x="30561" y="4818"/>
                    <a:pt x="26200" y="1125"/>
                    <a:pt x="24732" y="258"/>
                  </a:cubicBezTo>
                  <a:cubicBezTo>
                    <a:pt x="24565" y="157"/>
                    <a:pt x="24301" y="1"/>
                    <a:pt x="24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 rot="-2567246">
              <a:off x="6470902" y="529747"/>
              <a:ext cx="905726" cy="570841"/>
            </a:xfrm>
            <a:custGeom>
              <a:avLst/>
              <a:gdLst/>
              <a:ahLst/>
              <a:cxnLst/>
              <a:rect l="l" t="t" r="r" b="b"/>
              <a:pathLst>
                <a:path w="36228" h="22833" extrusionOk="0">
                  <a:moveTo>
                    <a:pt x="24422" y="1942"/>
                  </a:moveTo>
                  <a:lnTo>
                    <a:pt x="24422" y="1942"/>
                  </a:lnTo>
                  <a:cubicBezTo>
                    <a:pt x="27510" y="4510"/>
                    <a:pt x="32593" y="9364"/>
                    <a:pt x="34680" y="11492"/>
                  </a:cubicBezTo>
                  <a:lnTo>
                    <a:pt x="34413" y="11768"/>
                  </a:lnTo>
                  <a:cubicBezTo>
                    <a:pt x="32276" y="13971"/>
                    <a:pt x="28098" y="18282"/>
                    <a:pt x="25313" y="20837"/>
                  </a:cubicBezTo>
                  <a:cubicBezTo>
                    <a:pt x="25311" y="19648"/>
                    <a:pt x="25321" y="18250"/>
                    <a:pt x="25343" y="16868"/>
                  </a:cubicBezTo>
                  <a:cubicBezTo>
                    <a:pt x="25351" y="16394"/>
                    <a:pt x="25163" y="15930"/>
                    <a:pt x="24823" y="15598"/>
                  </a:cubicBezTo>
                  <a:cubicBezTo>
                    <a:pt x="24497" y="15278"/>
                    <a:pt x="24063" y="15101"/>
                    <a:pt x="23604" y="15101"/>
                  </a:cubicBezTo>
                  <a:cubicBezTo>
                    <a:pt x="23591" y="15101"/>
                    <a:pt x="23581" y="15101"/>
                    <a:pt x="1243" y="15802"/>
                  </a:cubicBezTo>
                  <a:lnTo>
                    <a:pt x="1243" y="8124"/>
                  </a:lnTo>
                  <a:cubicBezTo>
                    <a:pt x="3044" y="8078"/>
                    <a:pt x="4936" y="8052"/>
                    <a:pt x="8105" y="8052"/>
                  </a:cubicBezTo>
                  <a:cubicBezTo>
                    <a:pt x="13996" y="8052"/>
                    <a:pt x="22786" y="8144"/>
                    <a:pt x="22849" y="8146"/>
                  </a:cubicBezTo>
                  <a:lnTo>
                    <a:pt x="22883" y="8146"/>
                  </a:lnTo>
                  <a:cubicBezTo>
                    <a:pt x="23347" y="8146"/>
                    <a:pt x="23801" y="7955"/>
                    <a:pt x="24127" y="7622"/>
                  </a:cubicBezTo>
                  <a:cubicBezTo>
                    <a:pt x="24459" y="7281"/>
                    <a:pt x="24639" y="6814"/>
                    <a:pt x="24620" y="6338"/>
                  </a:cubicBezTo>
                  <a:cubicBezTo>
                    <a:pt x="24608" y="6009"/>
                    <a:pt x="24583" y="5552"/>
                    <a:pt x="24557" y="5019"/>
                  </a:cubicBezTo>
                  <a:cubicBezTo>
                    <a:pt x="24520" y="4274"/>
                    <a:pt x="24459" y="3071"/>
                    <a:pt x="24422" y="1942"/>
                  </a:cubicBezTo>
                  <a:close/>
                  <a:moveTo>
                    <a:pt x="23775" y="1"/>
                  </a:moveTo>
                  <a:cubicBezTo>
                    <a:pt x="23681" y="1"/>
                    <a:pt x="23586" y="22"/>
                    <a:pt x="23498" y="66"/>
                  </a:cubicBezTo>
                  <a:cubicBezTo>
                    <a:pt x="23287" y="172"/>
                    <a:pt x="23152" y="389"/>
                    <a:pt x="23153" y="627"/>
                  </a:cubicBezTo>
                  <a:cubicBezTo>
                    <a:pt x="23164" y="2038"/>
                    <a:pt x="23266" y="4019"/>
                    <a:pt x="23319" y="5082"/>
                  </a:cubicBezTo>
                  <a:cubicBezTo>
                    <a:pt x="23345" y="5608"/>
                    <a:pt x="23367" y="6061"/>
                    <a:pt x="23381" y="6387"/>
                  </a:cubicBezTo>
                  <a:cubicBezTo>
                    <a:pt x="23386" y="6523"/>
                    <a:pt x="23334" y="6657"/>
                    <a:pt x="23239" y="6753"/>
                  </a:cubicBezTo>
                  <a:cubicBezTo>
                    <a:pt x="23146" y="6848"/>
                    <a:pt x="23016" y="6903"/>
                    <a:pt x="22875" y="6903"/>
                  </a:cubicBezTo>
                  <a:cubicBezTo>
                    <a:pt x="22816" y="6903"/>
                    <a:pt x="13984" y="6810"/>
                    <a:pt x="8105" y="6810"/>
                  </a:cubicBezTo>
                  <a:cubicBezTo>
                    <a:pt x="4566" y="6810"/>
                    <a:pt x="2612" y="6842"/>
                    <a:pt x="606" y="6897"/>
                  </a:cubicBezTo>
                  <a:cubicBezTo>
                    <a:pt x="269" y="6905"/>
                    <a:pt x="1" y="7181"/>
                    <a:pt x="1" y="7517"/>
                  </a:cubicBezTo>
                  <a:lnTo>
                    <a:pt x="1" y="16442"/>
                  </a:lnTo>
                  <a:cubicBezTo>
                    <a:pt x="1" y="16611"/>
                    <a:pt x="69" y="16772"/>
                    <a:pt x="189" y="16889"/>
                  </a:cubicBezTo>
                  <a:cubicBezTo>
                    <a:pt x="306" y="17003"/>
                    <a:pt x="463" y="17065"/>
                    <a:pt x="625" y="17065"/>
                  </a:cubicBezTo>
                  <a:cubicBezTo>
                    <a:pt x="630" y="17065"/>
                    <a:pt x="635" y="17065"/>
                    <a:pt x="641" y="17065"/>
                  </a:cubicBezTo>
                  <a:cubicBezTo>
                    <a:pt x="869" y="17056"/>
                    <a:pt x="23467" y="16346"/>
                    <a:pt x="23604" y="16342"/>
                  </a:cubicBezTo>
                  <a:cubicBezTo>
                    <a:pt x="23734" y="16342"/>
                    <a:pt x="23861" y="16394"/>
                    <a:pt x="23953" y="16484"/>
                  </a:cubicBezTo>
                  <a:cubicBezTo>
                    <a:pt x="24049" y="16579"/>
                    <a:pt x="24105" y="16711"/>
                    <a:pt x="24102" y="16847"/>
                  </a:cubicBezTo>
                  <a:cubicBezTo>
                    <a:pt x="24069" y="18821"/>
                    <a:pt x="24062" y="20830"/>
                    <a:pt x="24084" y="22221"/>
                  </a:cubicBezTo>
                  <a:cubicBezTo>
                    <a:pt x="24088" y="22462"/>
                    <a:pt x="24230" y="22680"/>
                    <a:pt x="24450" y="22778"/>
                  </a:cubicBezTo>
                  <a:cubicBezTo>
                    <a:pt x="24531" y="22815"/>
                    <a:pt x="24618" y="22833"/>
                    <a:pt x="24704" y="22833"/>
                  </a:cubicBezTo>
                  <a:cubicBezTo>
                    <a:pt x="24850" y="22833"/>
                    <a:pt x="24995" y="22782"/>
                    <a:pt x="25111" y="22682"/>
                  </a:cubicBezTo>
                  <a:cubicBezTo>
                    <a:pt x="27826" y="20351"/>
                    <a:pt x="32879" y="15137"/>
                    <a:pt x="35308" y="12632"/>
                  </a:cubicBezTo>
                  <a:lnTo>
                    <a:pt x="35994" y="11925"/>
                  </a:lnTo>
                  <a:cubicBezTo>
                    <a:pt x="36225" y="11685"/>
                    <a:pt x="36228" y="11305"/>
                    <a:pt x="35997" y="11063"/>
                  </a:cubicBezTo>
                  <a:cubicBezTo>
                    <a:pt x="33820" y="8777"/>
                    <a:pt x="27171" y="2444"/>
                    <a:pt x="24153" y="129"/>
                  </a:cubicBezTo>
                  <a:cubicBezTo>
                    <a:pt x="24042" y="44"/>
                    <a:pt x="23909" y="1"/>
                    <a:pt x="23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oogle Shape;305;p13"/>
          <p:cNvGrpSpPr/>
          <p:nvPr/>
        </p:nvGrpSpPr>
        <p:grpSpPr>
          <a:xfrm>
            <a:off x="9866334" y="113734"/>
            <a:ext cx="1166700" cy="1119967"/>
            <a:chOff x="7399750" y="85300"/>
            <a:chExt cx="875025" cy="839975"/>
          </a:xfrm>
        </p:grpSpPr>
        <p:sp>
          <p:nvSpPr>
            <p:cNvPr id="306" name="Google Shape;306;p13"/>
            <p:cNvSpPr/>
            <p:nvPr/>
          </p:nvSpPr>
          <p:spPr>
            <a:xfrm>
              <a:off x="8067250" y="641400"/>
              <a:ext cx="207525" cy="245775"/>
            </a:xfrm>
            <a:custGeom>
              <a:avLst/>
              <a:gdLst/>
              <a:ahLst/>
              <a:cxnLst/>
              <a:rect l="l" t="t" r="r" b="b"/>
              <a:pathLst>
                <a:path w="8301" h="9831" extrusionOk="0">
                  <a:moveTo>
                    <a:pt x="5611" y="7674"/>
                  </a:moveTo>
                  <a:cubicBezTo>
                    <a:pt x="5941" y="7674"/>
                    <a:pt x="6268" y="7724"/>
                    <a:pt x="6524" y="7782"/>
                  </a:cubicBezTo>
                  <a:cubicBezTo>
                    <a:pt x="7025" y="7897"/>
                    <a:pt x="7417" y="8570"/>
                    <a:pt x="6925" y="8945"/>
                  </a:cubicBezTo>
                  <a:cubicBezTo>
                    <a:pt x="6816" y="9029"/>
                    <a:pt x="6677" y="9062"/>
                    <a:pt x="6526" y="9062"/>
                  </a:cubicBezTo>
                  <a:cubicBezTo>
                    <a:pt x="6121" y="9062"/>
                    <a:pt x="5626" y="8828"/>
                    <a:pt x="5358" y="8697"/>
                  </a:cubicBezTo>
                  <a:cubicBezTo>
                    <a:pt x="4993" y="8518"/>
                    <a:pt x="4752" y="8247"/>
                    <a:pt x="4592" y="7922"/>
                  </a:cubicBezTo>
                  <a:cubicBezTo>
                    <a:pt x="4869" y="7737"/>
                    <a:pt x="5242" y="7674"/>
                    <a:pt x="5611" y="7674"/>
                  </a:cubicBezTo>
                  <a:close/>
                  <a:moveTo>
                    <a:pt x="1623" y="1"/>
                  </a:moveTo>
                  <a:cubicBezTo>
                    <a:pt x="981" y="1"/>
                    <a:pt x="291" y="151"/>
                    <a:pt x="45" y="584"/>
                  </a:cubicBezTo>
                  <a:cubicBezTo>
                    <a:pt x="1" y="665"/>
                    <a:pt x="21" y="744"/>
                    <a:pt x="74" y="811"/>
                  </a:cubicBezTo>
                  <a:cubicBezTo>
                    <a:pt x="85" y="825"/>
                    <a:pt x="95" y="840"/>
                    <a:pt x="108" y="852"/>
                  </a:cubicBezTo>
                  <a:cubicBezTo>
                    <a:pt x="140" y="893"/>
                    <a:pt x="180" y="909"/>
                    <a:pt x="220" y="909"/>
                  </a:cubicBezTo>
                  <a:cubicBezTo>
                    <a:pt x="326" y="909"/>
                    <a:pt x="433" y="796"/>
                    <a:pt x="402" y="681"/>
                  </a:cubicBezTo>
                  <a:lnTo>
                    <a:pt x="402" y="681"/>
                  </a:lnTo>
                  <a:cubicBezTo>
                    <a:pt x="420" y="745"/>
                    <a:pt x="533" y="766"/>
                    <a:pt x="685" y="766"/>
                  </a:cubicBezTo>
                  <a:cubicBezTo>
                    <a:pt x="1001" y="766"/>
                    <a:pt x="1482" y="674"/>
                    <a:pt x="1624" y="674"/>
                  </a:cubicBezTo>
                  <a:cubicBezTo>
                    <a:pt x="1629" y="674"/>
                    <a:pt x="1634" y="674"/>
                    <a:pt x="1639" y="674"/>
                  </a:cubicBezTo>
                  <a:cubicBezTo>
                    <a:pt x="2783" y="674"/>
                    <a:pt x="3437" y="1494"/>
                    <a:pt x="3732" y="2531"/>
                  </a:cubicBezTo>
                  <a:cubicBezTo>
                    <a:pt x="4127" y="3919"/>
                    <a:pt x="3584" y="5548"/>
                    <a:pt x="3577" y="6961"/>
                  </a:cubicBezTo>
                  <a:cubicBezTo>
                    <a:pt x="3574" y="7291"/>
                    <a:pt x="3624" y="7604"/>
                    <a:pt x="3720" y="7889"/>
                  </a:cubicBezTo>
                  <a:cubicBezTo>
                    <a:pt x="3703" y="8045"/>
                    <a:pt x="3766" y="8162"/>
                    <a:pt x="3860" y="8232"/>
                  </a:cubicBezTo>
                  <a:cubicBezTo>
                    <a:pt x="4339" y="9215"/>
                    <a:pt x="5376" y="9831"/>
                    <a:pt x="6579" y="9831"/>
                  </a:cubicBezTo>
                  <a:cubicBezTo>
                    <a:pt x="6622" y="9831"/>
                    <a:pt x="6665" y="9830"/>
                    <a:pt x="6708" y="9828"/>
                  </a:cubicBezTo>
                  <a:cubicBezTo>
                    <a:pt x="8145" y="9780"/>
                    <a:pt x="8301" y="7945"/>
                    <a:pt x="7288" y="7235"/>
                  </a:cubicBezTo>
                  <a:cubicBezTo>
                    <a:pt x="6959" y="7006"/>
                    <a:pt x="6305" y="6856"/>
                    <a:pt x="5646" y="6856"/>
                  </a:cubicBezTo>
                  <a:cubicBezTo>
                    <a:pt x="5184" y="6856"/>
                    <a:pt x="4719" y="6929"/>
                    <a:pt x="4360" y="7101"/>
                  </a:cubicBezTo>
                  <a:cubicBezTo>
                    <a:pt x="4199" y="5852"/>
                    <a:pt x="4625" y="4253"/>
                    <a:pt x="4602" y="3243"/>
                  </a:cubicBezTo>
                  <a:cubicBezTo>
                    <a:pt x="4572" y="1931"/>
                    <a:pt x="3939" y="591"/>
                    <a:pt x="2656" y="145"/>
                  </a:cubicBezTo>
                  <a:cubicBezTo>
                    <a:pt x="2411" y="60"/>
                    <a:pt x="2026" y="1"/>
                    <a:pt x="1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7399750" y="85300"/>
              <a:ext cx="693650" cy="839975"/>
            </a:xfrm>
            <a:custGeom>
              <a:avLst/>
              <a:gdLst/>
              <a:ahLst/>
              <a:cxnLst/>
              <a:rect l="l" t="t" r="r" b="b"/>
              <a:pathLst>
                <a:path w="27746" h="33599" extrusionOk="0">
                  <a:moveTo>
                    <a:pt x="15332" y="2441"/>
                  </a:moveTo>
                  <a:cubicBezTo>
                    <a:pt x="15652" y="2441"/>
                    <a:pt x="15975" y="2465"/>
                    <a:pt x="16301" y="2516"/>
                  </a:cubicBezTo>
                  <a:cubicBezTo>
                    <a:pt x="18484" y="2856"/>
                    <a:pt x="20220" y="4435"/>
                    <a:pt x="21091" y="6392"/>
                  </a:cubicBezTo>
                  <a:cubicBezTo>
                    <a:pt x="20729" y="6286"/>
                    <a:pt x="20327" y="6248"/>
                    <a:pt x="19992" y="6248"/>
                  </a:cubicBezTo>
                  <a:cubicBezTo>
                    <a:pt x="19869" y="6248"/>
                    <a:pt x="19756" y="6253"/>
                    <a:pt x="19657" y="6262"/>
                  </a:cubicBezTo>
                  <a:cubicBezTo>
                    <a:pt x="18569" y="6358"/>
                    <a:pt x="17551" y="6928"/>
                    <a:pt x="17136" y="7965"/>
                  </a:cubicBezTo>
                  <a:cubicBezTo>
                    <a:pt x="17052" y="8178"/>
                    <a:pt x="17013" y="8394"/>
                    <a:pt x="17012" y="8608"/>
                  </a:cubicBezTo>
                  <a:cubicBezTo>
                    <a:pt x="16860" y="8580"/>
                    <a:pt x="16705" y="8566"/>
                    <a:pt x="16549" y="8566"/>
                  </a:cubicBezTo>
                  <a:cubicBezTo>
                    <a:pt x="16036" y="8566"/>
                    <a:pt x="15520" y="8718"/>
                    <a:pt x="15109" y="9017"/>
                  </a:cubicBezTo>
                  <a:cubicBezTo>
                    <a:pt x="14919" y="7944"/>
                    <a:pt x="13922" y="7055"/>
                    <a:pt x="12900" y="6685"/>
                  </a:cubicBezTo>
                  <a:cubicBezTo>
                    <a:pt x="12590" y="6573"/>
                    <a:pt x="12106" y="6503"/>
                    <a:pt x="11577" y="6503"/>
                  </a:cubicBezTo>
                  <a:cubicBezTo>
                    <a:pt x="10739" y="6503"/>
                    <a:pt x="9788" y="6678"/>
                    <a:pt x="9239" y="7134"/>
                  </a:cubicBezTo>
                  <a:cubicBezTo>
                    <a:pt x="9872" y="4434"/>
                    <a:pt x="12442" y="2441"/>
                    <a:pt x="15332" y="2441"/>
                  </a:cubicBezTo>
                  <a:close/>
                  <a:moveTo>
                    <a:pt x="20003" y="7029"/>
                  </a:moveTo>
                  <a:cubicBezTo>
                    <a:pt x="20224" y="7029"/>
                    <a:pt x="20445" y="7056"/>
                    <a:pt x="20657" y="7102"/>
                  </a:cubicBezTo>
                  <a:cubicBezTo>
                    <a:pt x="21018" y="7181"/>
                    <a:pt x="21226" y="7408"/>
                    <a:pt x="21506" y="7592"/>
                  </a:cubicBezTo>
                  <a:cubicBezTo>
                    <a:pt x="21761" y="8624"/>
                    <a:pt x="21669" y="9563"/>
                    <a:pt x="21340" y="10389"/>
                  </a:cubicBezTo>
                  <a:cubicBezTo>
                    <a:pt x="20927" y="10244"/>
                    <a:pt x="20307" y="10280"/>
                    <a:pt x="19984" y="10247"/>
                  </a:cubicBezTo>
                  <a:cubicBezTo>
                    <a:pt x="19028" y="10150"/>
                    <a:pt x="18075" y="9857"/>
                    <a:pt x="17836" y="8821"/>
                  </a:cubicBezTo>
                  <a:cubicBezTo>
                    <a:pt x="17612" y="7844"/>
                    <a:pt x="18658" y="7272"/>
                    <a:pt x="19435" y="7092"/>
                  </a:cubicBezTo>
                  <a:cubicBezTo>
                    <a:pt x="19621" y="7049"/>
                    <a:pt x="19812" y="7029"/>
                    <a:pt x="20003" y="7029"/>
                  </a:cubicBezTo>
                  <a:close/>
                  <a:moveTo>
                    <a:pt x="11510" y="7291"/>
                  </a:moveTo>
                  <a:cubicBezTo>
                    <a:pt x="11833" y="7291"/>
                    <a:pt x="12157" y="7333"/>
                    <a:pt x="12464" y="7401"/>
                  </a:cubicBezTo>
                  <a:cubicBezTo>
                    <a:pt x="13646" y="7659"/>
                    <a:pt x="14829" y="8910"/>
                    <a:pt x="14164" y="10153"/>
                  </a:cubicBezTo>
                  <a:cubicBezTo>
                    <a:pt x="13711" y="11003"/>
                    <a:pt x="12456" y="11216"/>
                    <a:pt x="11595" y="11220"/>
                  </a:cubicBezTo>
                  <a:cubicBezTo>
                    <a:pt x="11588" y="11220"/>
                    <a:pt x="11580" y="11220"/>
                    <a:pt x="11572" y="11220"/>
                  </a:cubicBezTo>
                  <a:cubicBezTo>
                    <a:pt x="11099" y="11220"/>
                    <a:pt x="10631" y="11134"/>
                    <a:pt x="10207" y="10921"/>
                  </a:cubicBezTo>
                  <a:cubicBezTo>
                    <a:pt x="9862" y="10750"/>
                    <a:pt x="9798" y="10434"/>
                    <a:pt x="9569" y="10170"/>
                  </a:cubicBezTo>
                  <a:cubicBezTo>
                    <a:pt x="9545" y="10143"/>
                    <a:pt x="9513" y="10131"/>
                    <a:pt x="9482" y="10131"/>
                  </a:cubicBezTo>
                  <a:cubicBezTo>
                    <a:pt x="9435" y="10131"/>
                    <a:pt x="9388" y="10156"/>
                    <a:pt x="9361" y="10194"/>
                  </a:cubicBezTo>
                  <a:cubicBezTo>
                    <a:pt x="9356" y="10181"/>
                    <a:pt x="9352" y="10171"/>
                    <a:pt x="9348" y="10158"/>
                  </a:cubicBezTo>
                  <a:cubicBezTo>
                    <a:pt x="9164" y="9546"/>
                    <a:pt x="9083" y="8945"/>
                    <a:pt x="9089" y="8364"/>
                  </a:cubicBezTo>
                  <a:cubicBezTo>
                    <a:pt x="9126" y="8360"/>
                    <a:pt x="9166" y="8357"/>
                    <a:pt x="9202" y="8338"/>
                  </a:cubicBezTo>
                  <a:cubicBezTo>
                    <a:pt x="9664" y="8124"/>
                    <a:pt x="9931" y="7678"/>
                    <a:pt x="10439" y="7478"/>
                  </a:cubicBezTo>
                  <a:cubicBezTo>
                    <a:pt x="10778" y="7345"/>
                    <a:pt x="11143" y="7291"/>
                    <a:pt x="11510" y="7291"/>
                  </a:cubicBezTo>
                  <a:close/>
                  <a:moveTo>
                    <a:pt x="16451" y="9176"/>
                  </a:moveTo>
                  <a:cubicBezTo>
                    <a:pt x="16703" y="9176"/>
                    <a:pt x="16948" y="9233"/>
                    <a:pt x="17164" y="9381"/>
                  </a:cubicBezTo>
                  <a:cubicBezTo>
                    <a:pt x="17165" y="9384"/>
                    <a:pt x="17168" y="9384"/>
                    <a:pt x="17169" y="9384"/>
                  </a:cubicBezTo>
                  <a:cubicBezTo>
                    <a:pt x="17415" y="9971"/>
                    <a:pt x="17921" y="10464"/>
                    <a:pt x="18512" y="10686"/>
                  </a:cubicBezTo>
                  <a:cubicBezTo>
                    <a:pt x="19098" y="10903"/>
                    <a:pt x="19713" y="10964"/>
                    <a:pt x="20334" y="10979"/>
                  </a:cubicBezTo>
                  <a:cubicBezTo>
                    <a:pt x="20458" y="10981"/>
                    <a:pt x="20625" y="10991"/>
                    <a:pt x="20801" y="10991"/>
                  </a:cubicBezTo>
                  <a:cubicBezTo>
                    <a:pt x="20886" y="10991"/>
                    <a:pt x="20973" y="10988"/>
                    <a:pt x="21059" y="10981"/>
                  </a:cubicBezTo>
                  <a:lnTo>
                    <a:pt x="21059" y="10981"/>
                  </a:lnTo>
                  <a:cubicBezTo>
                    <a:pt x="20141" y="12589"/>
                    <a:pt x="18284" y="13693"/>
                    <a:pt x="16396" y="14128"/>
                  </a:cubicBezTo>
                  <a:cubicBezTo>
                    <a:pt x="16289" y="14152"/>
                    <a:pt x="16222" y="14209"/>
                    <a:pt x="16178" y="14278"/>
                  </a:cubicBezTo>
                  <a:cubicBezTo>
                    <a:pt x="13706" y="13639"/>
                    <a:pt x="11224" y="13658"/>
                    <a:pt x="9898" y="11427"/>
                  </a:cubicBezTo>
                  <a:lnTo>
                    <a:pt x="9898" y="11427"/>
                  </a:lnTo>
                  <a:cubicBezTo>
                    <a:pt x="10425" y="11716"/>
                    <a:pt x="11114" y="11880"/>
                    <a:pt x="11418" y="11913"/>
                  </a:cubicBezTo>
                  <a:cubicBezTo>
                    <a:pt x="11554" y="11927"/>
                    <a:pt x="11693" y="11935"/>
                    <a:pt x="11835" y="11935"/>
                  </a:cubicBezTo>
                  <a:cubicBezTo>
                    <a:pt x="13057" y="11935"/>
                    <a:pt x="14457" y="11401"/>
                    <a:pt x="14960" y="10251"/>
                  </a:cubicBezTo>
                  <a:cubicBezTo>
                    <a:pt x="15067" y="10006"/>
                    <a:pt x="15120" y="9763"/>
                    <a:pt x="15136" y="9524"/>
                  </a:cubicBezTo>
                  <a:cubicBezTo>
                    <a:pt x="15143" y="9523"/>
                    <a:pt x="15153" y="9523"/>
                    <a:pt x="15160" y="9520"/>
                  </a:cubicBezTo>
                  <a:cubicBezTo>
                    <a:pt x="15537" y="9353"/>
                    <a:pt x="16006" y="9176"/>
                    <a:pt x="16451" y="9176"/>
                  </a:cubicBezTo>
                  <a:close/>
                  <a:moveTo>
                    <a:pt x="7468" y="13108"/>
                  </a:moveTo>
                  <a:cubicBezTo>
                    <a:pt x="7729" y="13108"/>
                    <a:pt x="8107" y="13260"/>
                    <a:pt x="8741" y="13532"/>
                  </a:cubicBezTo>
                  <a:cubicBezTo>
                    <a:pt x="9604" y="13902"/>
                    <a:pt x="10454" y="14302"/>
                    <a:pt x="11307" y="14694"/>
                  </a:cubicBezTo>
                  <a:cubicBezTo>
                    <a:pt x="11831" y="14932"/>
                    <a:pt x="12354" y="15166"/>
                    <a:pt x="12878" y="15397"/>
                  </a:cubicBezTo>
                  <a:cubicBezTo>
                    <a:pt x="10804" y="14972"/>
                    <a:pt x="8763" y="14338"/>
                    <a:pt x="6659" y="14153"/>
                  </a:cubicBezTo>
                  <a:cubicBezTo>
                    <a:pt x="6960" y="13423"/>
                    <a:pt x="7093" y="13108"/>
                    <a:pt x="7468" y="13108"/>
                  </a:cubicBezTo>
                  <a:close/>
                  <a:moveTo>
                    <a:pt x="24369" y="11470"/>
                  </a:moveTo>
                  <a:lnTo>
                    <a:pt x="24369" y="11470"/>
                  </a:lnTo>
                  <a:cubicBezTo>
                    <a:pt x="24348" y="11930"/>
                    <a:pt x="24323" y="12389"/>
                    <a:pt x="24309" y="12850"/>
                  </a:cubicBezTo>
                  <a:cubicBezTo>
                    <a:pt x="24308" y="12935"/>
                    <a:pt x="24335" y="12998"/>
                    <a:pt x="24372" y="13050"/>
                  </a:cubicBezTo>
                  <a:cubicBezTo>
                    <a:pt x="23006" y="13452"/>
                    <a:pt x="21636" y="13849"/>
                    <a:pt x="20276" y="14266"/>
                  </a:cubicBezTo>
                  <a:cubicBezTo>
                    <a:pt x="18964" y="14668"/>
                    <a:pt x="17429" y="15021"/>
                    <a:pt x="16358" y="15914"/>
                  </a:cubicBezTo>
                  <a:cubicBezTo>
                    <a:pt x="16353" y="15918"/>
                    <a:pt x="16353" y="15925"/>
                    <a:pt x="16348" y="15932"/>
                  </a:cubicBezTo>
                  <a:cubicBezTo>
                    <a:pt x="16301" y="15872"/>
                    <a:pt x="16233" y="15832"/>
                    <a:pt x="16155" y="15812"/>
                  </a:cubicBezTo>
                  <a:cubicBezTo>
                    <a:pt x="18698" y="14015"/>
                    <a:pt x="21729" y="13100"/>
                    <a:pt x="24369" y="11470"/>
                  </a:cubicBezTo>
                  <a:close/>
                  <a:moveTo>
                    <a:pt x="25338" y="18846"/>
                  </a:moveTo>
                  <a:cubicBezTo>
                    <a:pt x="25382" y="18996"/>
                    <a:pt x="25496" y="19122"/>
                    <a:pt x="25677" y="19122"/>
                  </a:cubicBezTo>
                  <a:cubicBezTo>
                    <a:pt x="25682" y="19122"/>
                    <a:pt x="25687" y="19122"/>
                    <a:pt x="25692" y="19121"/>
                  </a:cubicBezTo>
                  <a:cubicBezTo>
                    <a:pt x="25744" y="19119"/>
                    <a:pt x="25794" y="19118"/>
                    <a:pt x="25843" y="19118"/>
                  </a:cubicBezTo>
                  <a:cubicBezTo>
                    <a:pt x="26224" y="19118"/>
                    <a:pt x="26515" y="19200"/>
                    <a:pt x="26637" y="19632"/>
                  </a:cubicBezTo>
                  <a:cubicBezTo>
                    <a:pt x="26754" y="20044"/>
                    <a:pt x="26594" y="20515"/>
                    <a:pt x="26387" y="20869"/>
                  </a:cubicBezTo>
                  <a:cubicBezTo>
                    <a:pt x="26157" y="21265"/>
                    <a:pt x="25451" y="21695"/>
                    <a:pt x="24869" y="21695"/>
                  </a:cubicBezTo>
                  <a:cubicBezTo>
                    <a:pt x="24637" y="21695"/>
                    <a:pt x="24424" y="21626"/>
                    <a:pt x="24271" y="21459"/>
                  </a:cubicBezTo>
                  <a:cubicBezTo>
                    <a:pt x="23712" y="20853"/>
                    <a:pt x="24458" y="19084"/>
                    <a:pt x="25338" y="18846"/>
                  </a:cubicBezTo>
                  <a:close/>
                  <a:moveTo>
                    <a:pt x="6019" y="19317"/>
                  </a:moveTo>
                  <a:lnTo>
                    <a:pt x="6019" y="19317"/>
                  </a:lnTo>
                  <a:cubicBezTo>
                    <a:pt x="6112" y="19324"/>
                    <a:pt x="6206" y="19330"/>
                    <a:pt x="6302" y="19353"/>
                  </a:cubicBezTo>
                  <a:cubicBezTo>
                    <a:pt x="6624" y="19436"/>
                    <a:pt x="6903" y="19664"/>
                    <a:pt x="7137" y="19889"/>
                  </a:cubicBezTo>
                  <a:cubicBezTo>
                    <a:pt x="7709" y="20439"/>
                    <a:pt x="8013" y="21348"/>
                    <a:pt x="7475" y="22018"/>
                  </a:cubicBezTo>
                  <a:cubicBezTo>
                    <a:pt x="7196" y="22364"/>
                    <a:pt x="6856" y="22513"/>
                    <a:pt x="6516" y="22513"/>
                  </a:cubicBezTo>
                  <a:cubicBezTo>
                    <a:pt x="6028" y="22513"/>
                    <a:pt x="5540" y="22208"/>
                    <a:pt x="5230" y="21745"/>
                  </a:cubicBezTo>
                  <a:cubicBezTo>
                    <a:pt x="4882" y="21228"/>
                    <a:pt x="4885" y="19393"/>
                    <a:pt x="5774" y="19393"/>
                  </a:cubicBezTo>
                  <a:cubicBezTo>
                    <a:pt x="5828" y="19393"/>
                    <a:pt x="5885" y="19400"/>
                    <a:pt x="5946" y="19414"/>
                  </a:cubicBezTo>
                  <a:cubicBezTo>
                    <a:pt x="5950" y="19415"/>
                    <a:pt x="5955" y="19416"/>
                    <a:pt x="5959" y="19416"/>
                  </a:cubicBezTo>
                  <a:cubicBezTo>
                    <a:pt x="5985" y="19416"/>
                    <a:pt x="6014" y="19400"/>
                    <a:pt x="6017" y="19373"/>
                  </a:cubicBezTo>
                  <a:cubicBezTo>
                    <a:pt x="6020" y="19353"/>
                    <a:pt x="6017" y="19336"/>
                    <a:pt x="6019" y="19317"/>
                  </a:cubicBezTo>
                  <a:close/>
                  <a:moveTo>
                    <a:pt x="5915" y="14887"/>
                  </a:moveTo>
                  <a:cubicBezTo>
                    <a:pt x="6881" y="14887"/>
                    <a:pt x="7851" y="15118"/>
                    <a:pt x="8789" y="15324"/>
                  </a:cubicBezTo>
                  <a:cubicBezTo>
                    <a:pt x="10748" y="15756"/>
                    <a:pt x="12876" y="16615"/>
                    <a:pt x="14945" y="16615"/>
                  </a:cubicBezTo>
                  <a:cubicBezTo>
                    <a:pt x="15226" y="16615"/>
                    <a:pt x="15507" y="16599"/>
                    <a:pt x="15786" y="16564"/>
                  </a:cubicBezTo>
                  <a:cubicBezTo>
                    <a:pt x="15819" y="16575"/>
                    <a:pt x="15852" y="16588"/>
                    <a:pt x="15885" y="16601"/>
                  </a:cubicBezTo>
                  <a:cubicBezTo>
                    <a:pt x="15927" y="16616"/>
                    <a:pt x="15967" y="16622"/>
                    <a:pt x="16004" y="16622"/>
                  </a:cubicBezTo>
                  <a:cubicBezTo>
                    <a:pt x="16118" y="16622"/>
                    <a:pt x="16205" y="16559"/>
                    <a:pt x="16258" y="16468"/>
                  </a:cubicBezTo>
                  <a:cubicBezTo>
                    <a:pt x="16322" y="16437"/>
                    <a:pt x="16373" y="16394"/>
                    <a:pt x="16401" y="16335"/>
                  </a:cubicBezTo>
                  <a:cubicBezTo>
                    <a:pt x="16798" y="20202"/>
                    <a:pt x="17386" y="24624"/>
                    <a:pt x="16783" y="28467"/>
                  </a:cubicBezTo>
                  <a:lnTo>
                    <a:pt x="16781" y="28467"/>
                  </a:lnTo>
                  <a:cubicBezTo>
                    <a:pt x="16549" y="28372"/>
                    <a:pt x="16343" y="28296"/>
                    <a:pt x="16076" y="28206"/>
                  </a:cubicBezTo>
                  <a:cubicBezTo>
                    <a:pt x="16042" y="28194"/>
                    <a:pt x="16008" y="28189"/>
                    <a:pt x="15976" y="28189"/>
                  </a:cubicBezTo>
                  <a:cubicBezTo>
                    <a:pt x="15911" y="28189"/>
                    <a:pt x="15851" y="28211"/>
                    <a:pt x="15799" y="28246"/>
                  </a:cubicBezTo>
                  <a:cubicBezTo>
                    <a:pt x="14286" y="27249"/>
                    <a:pt x="12200" y="27144"/>
                    <a:pt x="10458" y="27067"/>
                  </a:cubicBezTo>
                  <a:cubicBezTo>
                    <a:pt x="10068" y="27050"/>
                    <a:pt x="9678" y="27043"/>
                    <a:pt x="9287" y="27043"/>
                  </a:cubicBezTo>
                  <a:cubicBezTo>
                    <a:pt x="8375" y="27043"/>
                    <a:pt x="7461" y="27079"/>
                    <a:pt x="6553" y="27101"/>
                  </a:cubicBezTo>
                  <a:cubicBezTo>
                    <a:pt x="6545" y="27102"/>
                    <a:pt x="6537" y="27102"/>
                    <a:pt x="6529" y="27102"/>
                  </a:cubicBezTo>
                  <a:cubicBezTo>
                    <a:pt x="5229" y="27102"/>
                    <a:pt x="5717" y="24510"/>
                    <a:pt x="5770" y="23162"/>
                  </a:cubicBezTo>
                  <a:lnTo>
                    <a:pt x="5770" y="23162"/>
                  </a:lnTo>
                  <a:cubicBezTo>
                    <a:pt x="5981" y="23244"/>
                    <a:pt x="6206" y="23292"/>
                    <a:pt x="6442" y="23292"/>
                  </a:cubicBezTo>
                  <a:cubicBezTo>
                    <a:pt x="6535" y="23292"/>
                    <a:pt x="6629" y="23285"/>
                    <a:pt x="6724" y="23269"/>
                  </a:cubicBezTo>
                  <a:cubicBezTo>
                    <a:pt x="8168" y="23045"/>
                    <a:pt x="8941" y="21488"/>
                    <a:pt x="8290" y="20196"/>
                  </a:cubicBezTo>
                  <a:cubicBezTo>
                    <a:pt x="7998" y="19614"/>
                    <a:pt x="7556" y="19146"/>
                    <a:pt x="6993" y="18816"/>
                  </a:cubicBezTo>
                  <a:cubicBezTo>
                    <a:pt x="6749" y="18673"/>
                    <a:pt x="6391" y="18528"/>
                    <a:pt x="6070" y="18528"/>
                  </a:cubicBezTo>
                  <a:cubicBezTo>
                    <a:pt x="5843" y="18528"/>
                    <a:pt x="5635" y="18600"/>
                    <a:pt x="5500" y="18796"/>
                  </a:cubicBezTo>
                  <a:cubicBezTo>
                    <a:pt x="5499" y="18797"/>
                    <a:pt x="5499" y="18801"/>
                    <a:pt x="5497" y="18803"/>
                  </a:cubicBezTo>
                  <a:cubicBezTo>
                    <a:pt x="5496" y="18696"/>
                    <a:pt x="5499" y="18589"/>
                    <a:pt x="5497" y="18480"/>
                  </a:cubicBezTo>
                  <a:lnTo>
                    <a:pt x="5539" y="18460"/>
                  </a:lnTo>
                  <a:cubicBezTo>
                    <a:pt x="5667" y="18421"/>
                    <a:pt x="5721" y="18323"/>
                    <a:pt x="5739" y="18197"/>
                  </a:cubicBezTo>
                  <a:cubicBezTo>
                    <a:pt x="5860" y="17271"/>
                    <a:pt x="5771" y="16321"/>
                    <a:pt x="5711" y="15392"/>
                  </a:cubicBezTo>
                  <a:cubicBezTo>
                    <a:pt x="5681" y="14917"/>
                    <a:pt x="5589" y="14888"/>
                    <a:pt x="5711" y="14888"/>
                  </a:cubicBezTo>
                  <a:cubicBezTo>
                    <a:pt x="5729" y="14888"/>
                    <a:pt x="5751" y="14888"/>
                    <a:pt x="5778" y="14888"/>
                  </a:cubicBezTo>
                  <a:cubicBezTo>
                    <a:pt x="5789" y="14888"/>
                    <a:pt x="5800" y="14888"/>
                    <a:pt x="5813" y="14888"/>
                  </a:cubicBezTo>
                  <a:cubicBezTo>
                    <a:pt x="5847" y="14887"/>
                    <a:pt x="5881" y="14887"/>
                    <a:pt x="5915" y="14887"/>
                  </a:cubicBezTo>
                  <a:close/>
                  <a:moveTo>
                    <a:pt x="25366" y="13609"/>
                  </a:moveTo>
                  <a:cubicBezTo>
                    <a:pt x="25292" y="15154"/>
                    <a:pt x="25016" y="16678"/>
                    <a:pt x="24892" y="18218"/>
                  </a:cubicBezTo>
                  <a:cubicBezTo>
                    <a:pt x="24886" y="18296"/>
                    <a:pt x="24902" y="18357"/>
                    <a:pt x="24929" y="18410"/>
                  </a:cubicBezTo>
                  <a:cubicBezTo>
                    <a:pt x="23656" y="18811"/>
                    <a:pt x="22729" y="21319"/>
                    <a:pt x="23958" y="22179"/>
                  </a:cubicBezTo>
                  <a:cubicBezTo>
                    <a:pt x="24241" y="22377"/>
                    <a:pt x="24562" y="22462"/>
                    <a:pt x="24891" y="22462"/>
                  </a:cubicBezTo>
                  <a:cubicBezTo>
                    <a:pt x="25126" y="22462"/>
                    <a:pt x="25365" y="22418"/>
                    <a:pt x="25598" y="22341"/>
                  </a:cubicBezTo>
                  <a:cubicBezTo>
                    <a:pt x="25731" y="22984"/>
                    <a:pt x="25711" y="23645"/>
                    <a:pt x="25705" y="24301"/>
                  </a:cubicBezTo>
                  <a:cubicBezTo>
                    <a:pt x="25699" y="24725"/>
                    <a:pt x="25669" y="25148"/>
                    <a:pt x="25639" y="25574"/>
                  </a:cubicBezTo>
                  <a:cubicBezTo>
                    <a:pt x="25578" y="26491"/>
                    <a:pt x="25592" y="26430"/>
                    <a:pt x="24705" y="26553"/>
                  </a:cubicBezTo>
                  <a:cubicBezTo>
                    <a:pt x="23322" y="26746"/>
                    <a:pt x="21950" y="26956"/>
                    <a:pt x="20590" y="27266"/>
                  </a:cubicBezTo>
                  <a:cubicBezTo>
                    <a:pt x="20035" y="27391"/>
                    <a:pt x="18169" y="28340"/>
                    <a:pt x="17111" y="28560"/>
                  </a:cubicBezTo>
                  <a:cubicBezTo>
                    <a:pt x="18234" y="27563"/>
                    <a:pt x="17656" y="24432"/>
                    <a:pt x="17582" y="23232"/>
                  </a:cubicBezTo>
                  <a:cubicBezTo>
                    <a:pt x="17454" y="21192"/>
                    <a:pt x="17935" y="18003"/>
                    <a:pt x="17003" y="16171"/>
                  </a:cubicBezTo>
                  <a:cubicBezTo>
                    <a:pt x="18187" y="15944"/>
                    <a:pt x="19354" y="15411"/>
                    <a:pt x="20493" y="15054"/>
                  </a:cubicBezTo>
                  <a:cubicBezTo>
                    <a:pt x="22110" y="14549"/>
                    <a:pt x="23745" y="14101"/>
                    <a:pt x="25366" y="13609"/>
                  </a:cubicBezTo>
                  <a:close/>
                  <a:moveTo>
                    <a:pt x="1491" y="32001"/>
                  </a:moveTo>
                  <a:cubicBezTo>
                    <a:pt x="1786" y="32018"/>
                    <a:pt x="2074" y="32069"/>
                    <a:pt x="2355" y="32155"/>
                  </a:cubicBezTo>
                  <a:cubicBezTo>
                    <a:pt x="2687" y="32241"/>
                    <a:pt x="3004" y="32377"/>
                    <a:pt x="3311" y="32532"/>
                  </a:cubicBezTo>
                  <a:cubicBezTo>
                    <a:pt x="2767" y="32697"/>
                    <a:pt x="2205" y="32775"/>
                    <a:pt x="1634" y="32784"/>
                  </a:cubicBezTo>
                  <a:cubicBezTo>
                    <a:pt x="1566" y="32792"/>
                    <a:pt x="1505" y="32795"/>
                    <a:pt x="1450" y="32795"/>
                  </a:cubicBezTo>
                  <a:cubicBezTo>
                    <a:pt x="1000" y="32795"/>
                    <a:pt x="1015" y="32531"/>
                    <a:pt x="1491" y="32001"/>
                  </a:cubicBezTo>
                  <a:close/>
                  <a:moveTo>
                    <a:pt x="16395" y="1"/>
                  </a:moveTo>
                  <a:cubicBezTo>
                    <a:pt x="16355" y="1"/>
                    <a:pt x="16313" y="10"/>
                    <a:pt x="16269" y="30"/>
                  </a:cubicBezTo>
                  <a:cubicBezTo>
                    <a:pt x="15976" y="164"/>
                    <a:pt x="15920" y="545"/>
                    <a:pt x="15855" y="830"/>
                  </a:cubicBezTo>
                  <a:cubicBezTo>
                    <a:pt x="15790" y="1105"/>
                    <a:pt x="15732" y="1373"/>
                    <a:pt x="15639" y="1630"/>
                  </a:cubicBezTo>
                  <a:cubicBezTo>
                    <a:pt x="15515" y="1624"/>
                    <a:pt x="15391" y="1621"/>
                    <a:pt x="15269" y="1621"/>
                  </a:cubicBezTo>
                  <a:cubicBezTo>
                    <a:pt x="14643" y="1621"/>
                    <a:pt x="14047" y="1695"/>
                    <a:pt x="13489" y="1836"/>
                  </a:cubicBezTo>
                  <a:cubicBezTo>
                    <a:pt x="13504" y="1766"/>
                    <a:pt x="13524" y="1696"/>
                    <a:pt x="13539" y="1627"/>
                  </a:cubicBezTo>
                  <a:cubicBezTo>
                    <a:pt x="13607" y="1294"/>
                    <a:pt x="13786" y="893"/>
                    <a:pt x="13754" y="553"/>
                  </a:cubicBezTo>
                  <a:cubicBezTo>
                    <a:pt x="13741" y="407"/>
                    <a:pt x="13622" y="300"/>
                    <a:pt x="13495" y="300"/>
                  </a:cubicBezTo>
                  <a:cubicBezTo>
                    <a:pt x="13437" y="300"/>
                    <a:pt x="13377" y="322"/>
                    <a:pt x="13324" y="374"/>
                  </a:cubicBezTo>
                  <a:cubicBezTo>
                    <a:pt x="13104" y="591"/>
                    <a:pt x="13096" y="903"/>
                    <a:pt x="13060" y="1193"/>
                  </a:cubicBezTo>
                  <a:cubicBezTo>
                    <a:pt x="13027" y="1457"/>
                    <a:pt x="13004" y="1721"/>
                    <a:pt x="12976" y="1986"/>
                  </a:cubicBezTo>
                  <a:cubicBezTo>
                    <a:pt x="12520" y="2138"/>
                    <a:pt x="12088" y="2336"/>
                    <a:pt x="11688" y="2577"/>
                  </a:cubicBezTo>
                  <a:cubicBezTo>
                    <a:pt x="11711" y="2493"/>
                    <a:pt x="11727" y="2406"/>
                    <a:pt x="11734" y="2327"/>
                  </a:cubicBezTo>
                  <a:cubicBezTo>
                    <a:pt x="11767" y="2031"/>
                    <a:pt x="11750" y="1738"/>
                    <a:pt x="11740" y="1444"/>
                  </a:cubicBezTo>
                  <a:cubicBezTo>
                    <a:pt x="11731" y="1207"/>
                    <a:pt x="11750" y="977"/>
                    <a:pt x="11595" y="807"/>
                  </a:cubicBezTo>
                  <a:cubicBezTo>
                    <a:pt x="11556" y="764"/>
                    <a:pt x="11494" y="739"/>
                    <a:pt x="11434" y="739"/>
                  </a:cubicBezTo>
                  <a:cubicBezTo>
                    <a:pt x="11414" y="739"/>
                    <a:pt x="11394" y="742"/>
                    <a:pt x="11375" y="748"/>
                  </a:cubicBezTo>
                  <a:cubicBezTo>
                    <a:pt x="10971" y="878"/>
                    <a:pt x="11120" y="1451"/>
                    <a:pt x="11147" y="1758"/>
                  </a:cubicBezTo>
                  <a:cubicBezTo>
                    <a:pt x="11167" y="1984"/>
                    <a:pt x="11184" y="2210"/>
                    <a:pt x="11167" y="2437"/>
                  </a:cubicBezTo>
                  <a:cubicBezTo>
                    <a:pt x="11162" y="2489"/>
                    <a:pt x="11154" y="2550"/>
                    <a:pt x="11131" y="2596"/>
                  </a:cubicBezTo>
                  <a:cubicBezTo>
                    <a:pt x="11128" y="2600"/>
                    <a:pt x="11128" y="2601"/>
                    <a:pt x="11128" y="2603"/>
                  </a:cubicBezTo>
                  <a:cubicBezTo>
                    <a:pt x="11118" y="2600"/>
                    <a:pt x="11098" y="2594"/>
                    <a:pt x="11062" y="2579"/>
                  </a:cubicBezTo>
                  <a:cubicBezTo>
                    <a:pt x="11044" y="2571"/>
                    <a:pt x="11026" y="2568"/>
                    <a:pt x="11010" y="2568"/>
                  </a:cubicBezTo>
                  <a:cubicBezTo>
                    <a:pt x="10881" y="2568"/>
                    <a:pt x="10826" y="2775"/>
                    <a:pt x="10947" y="2851"/>
                  </a:cubicBezTo>
                  <a:cubicBezTo>
                    <a:pt x="11011" y="2893"/>
                    <a:pt x="11077" y="2921"/>
                    <a:pt x="11150" y="2937"/>
                  </a:cubicBezTo>
                  <a:cubicBezTo>
                    <a:pt x="10992" y="3056"/>
                    <a:pt x="10838" y="3177"/>
                    <a:pt x="10692" y="3309"/>
                  </a:cubicBezTo>
                  <a:cubicBezTo>
                    <a:pt x="10627" y="3084"/>
                    <a:pt x="10555" y="2859"/>
                    <a:pt x="10492" y="2631"/>
                  </a:cubicBezTo>
                  <a:cubicBezTo>
                    <a:pt x="10389" y="2249"/>
                    <a:pt x="10357" y="1777"/>
                    <a:pt x="10119" y="1450"/>
                  </a:cubicBezTo>
                  <a:cubicBezTo>
                    <a:pt x="10056" y="1363"/>
                    <a:pt x="9968" y="1323"/>
                    <a:pt x="9883" y="1323"/>
                  </a:cubicBezTo>
                  <a:cubicBezTo>
                    <a:pt x="9753" y="1323"/>
                    <a:pt x="9629" y="1418"/>
                    <a:pt x="9616" y="1587"/>
                  </a:cubicBezTo>
                  <a:cubicBezTo>
                    <a:pt x="9584" y="1987"/>
                    <a:pt x="9795" y="2416"/>
                    <a:pt x="9925" y="2789"/>
                  </a:cubicBezTo>
                  <a:cubicBezTo>
                    <a:pt x="10032" y="3094"/>
                    <a:pt x="10145" y="3402"/>
                    <a:pt x="10317" y="3674"/>
                  </a:cubicBezTo>
                  <a:cubicBezTo>
                    <a:pt x="9056" y="5009"/>
                    <a:pt x="8338" y="6888"/>
                    <a:pt x="8378" y="9030"/>
                  </a:cubicBezTo>
                  <a:cubicBezTo>
                    <a:pt x="8468" y="13632"/>
                    <a:pt x="12606" y="14708"/>
                    <a:pt x="16396" y="14925"/>
                  </a:cubicBezTo>
                  <a:cubicBezTo>
                    <a:pt x="16089" y="15162"/>
                    <a:pt x="15796" y="15422"/>
                    <a:pt x="15513" y="15697"/>
                  </a:cubicBezTo>
                  <a:cubicBezTo>
                    <a:pt x="12660" y="14602"/>
                    <a:pt x="9952" y="13168"/>
                    <a:pt x="7083" y="12112"/>
                  </a:cubicBezTo>
                  <a:cubicBezTo>
                    <a:pt x="7054" y="12101"/>
                    <a:pt x="7024" y="12096"/>
                    <a:pt x="6994" y="12096"/>
                  </a:cubicBezTo>
                  <a:cubicBezTo>
                    <a:pt x="6850" y="12096"/>
                    <a:pt x="6708" y="12209"/>
                    <a:pt x="6670" y="12346"/>
                  </a:cubicBezTo>
                  <a:cubicBezTo>
                    <a:pt x="6516" y="12939"/>
                    <a:pt x="6353" y="13530"/>
                    <a:pt x="6199" y="14123"/>
                  </a:cubicBezTo>
                  <a:cubicBezTo>
                    <a:pt x="5956" y="14109"/>
                    <a:pt x="5712" y="14101"/>
                    <a:pt x="5467" y="14101"/>
                  </a:cubicBezTo>
                  <a:cubicBezTo>
                    <a:pt x="5390" y="14101"/>
                    <a:pt x="5314" y="14102"/>
                    <a:pt x="5237" y="14103"/>
                  </a:cubicBezTo>
                  <a:cubicBezTo>
                    <a:pt x="4954" y="14111"/>
                    <a:pt x="4817" y="14351"/>
                    <a:pt x="4853" y="14608"/>
                  </a:cubicBezTo>
                  <a:cubicBezTo>
                    <a:pt x="4908" y="14989"/>
                    <a:pt x="4903" y="16258"/>
                    <a:pt x="4998" y="17225"/>
                  </a:cubicBezTo>
                  <a:cubicBezTo>
                    <a:pt x="4960" y="17268"/>
                    <a:pt x="4934" y="17320"/>
                    <a:pt x="4937" y="17381"/>
                  </a:cubicBezTo>
                  <a:cubicBezTo>
                    <a:pt x="4801" y="17894"/>
                    <a:pt x="4784" y="18447"/>
                    <a:pt x="4768" y="18974"/>
                  </a:cubicBezTo>
                  <a:cubicBezTo>
                    <a:pt x="4766" y="19076"/>
                    <a:pt x="4820" y="19181"/>
                    <a:pt x="4901" y="19253"/>
                  </a:cubicBezTo>
                  <a:cubicBezTo>
                    <a:pt x="4554" y="19596"/>
                    <a:pt x="4323" y="20119"/>
                    <a:pt x="4265" y="20546"/>
                  </a:cubicBezTo>
                  <a:cubicBezTo>
                    <a:pt x="4148" y="21418"/>
                    <a:pt x="4587" y="22389"/>
                    <a:pt x="5309" y="22911"/>
                  </a:cubicBezTo>
                  <a:cubicBezTo>
                    <a:pt x="5284" y="23139"/>
                    <a:pt x="5261" y="23369"/>
                    <a:pt x="5239" y="23598"/>
                  </a:cubicBezTo>
                  <a:cubicBezTo>
                    <a:pt x="5079" y="23443"/>
                    <a:pt x="4886" y="23378"/>
                    <a:pt x="4677" y="23378"/>
                  </a:cubicBezTo>
                  <a:cubicBezTo>
                    <a:pt x="3957" y="23378"/>
                    <a:pt x="3052" y="24154"/>
                    <a:pt x="2682" y="24701"/>
                  </a:cubicBezTo>
                  <a:cubicBezTo>
                    <a:pt x="1241" y="26834"/>
                    <a:pt x="1716" y="29303"/>
                    <a:pt x="2781" y="31449"/>
                  </a:cubicBezTo>
                  <a:cubicBezTo>
                    <a:pt x="2360" y="31312"/>
                    <a:pt x="1915" y="31217"/>
                    <a:pt x="1509" y="31217"/>
                  </a:cubicBezTo>
                  <a:cubicBezTo>
                    <a:pt x="755" y="31217"/>
                    <a:pt x="136" y="31544"/>
                    <a:pt x="62" y="32535"/>
                  </a:cubicBezTo>
                  <a:cubicBezTo>
                    <a:pt x="0" y="33351"/>
                    <a:pt x="733" y="33599"/>
                    <a:pt x="1593" y="33599"/>
                  </a:cubicBezTo>
                  <a:cubicBezTo>
                    <a:pt x="2525" y="33599"/>
                    <a:pt x="3606" y="33308"/>
                    <a:pt x="3991" y="33133"/>
                  </a:cubicBezTo>
                  <a:cubicBezTo>
                    <a:pt x="4268" y="33005"/>
                    <a:pt x="4217" y="32645"/>
                    <a:pt x="4025" y="32477"/>
                  </a:cubicBezTo>
                  <a:cubicBezTo>
                    <a:pt x="4101" y="32364"/>
                    <a:pt x="4123" y="32218"/>
                    <a:pt x="4034" y="32074"/>
                  </a:cubicBezTo>
                  <a:cubicBezTo>
                    <a:pt x="3154" y="30621"/>
                    <a:pt x="2545" y="29190"/>
                    <a:pt x="2559" y="27467"/>
                  </a:cubicBezTo>
                  <a:cubicBezTo>
                    <a:pt x="2567" y="26558"/>
                    <a:pt x="3414" y="24103"/>
                    <a:pt x="4658" y="24103"/>
                  </a:cubicBezTo>
                  <a:cubicBezTo>
                    <a:pt x="4825" y="24103"/>
                    <a:pt x="4998" y="24147"/>
                    <a:pt x="5177" y="24244"/>
                  </a:cubicBezTo>
                  <a:cubicBezTo>
                    <a:pt x="5076" y="25334"/>
                    <a:pt x="4990" y="26430"/>
                    <a:pt x="4953" y="27523"/>
                  </a:cubicBezTo>
                  <a:cubicBezTo>
                    <a:pt x="4946" y="27734"/>
                    <a:pt x="5134" y="27910"/>
                    <a:pt x="5341" y="27912"/>
                  </a:cubicBezTo>
                  <a:cubicBezTo>
                    <a:pt x="5541" y="27913"/>
                    <a:pt x="5739" y="27914"/>
                    <a:pt x="5937" y="27914"/>
                  </a:cubicBezTo>
                  <a:cubicBezTo>
                    <a:pt x="6607" y="27914"/>
                    <a:pt x="7267" y="27907"/>
                    <a:pt x="7919" y="27907"/>
                  </a:cubicBezTo>
                  <a:cubicBezTo>
                    <a:pt x="10699" y="27907"/>
                    <a:pt x="13335" y="28024"/>
                    <a:pt x="16026" y="29249"/>
                  </a:cubicBezTo>
                  <a:cubicBezTo>
                    <a:pt x="16070" y="29269"/>
                    <a:pt x="16114" y="29277"/>
                    <a:pt x="16158" y="29277"/>
                  </a:cubicBezTo>
                  <a:cubicBezTo>
                    <a:pt x="16172" y="29277"/>
                    <a:pt x="16186" y="29276"/>
                    <a:pt x="16200" y="29275"/>
                  </a:cubicBezTo>
                  <a:cubicBezTo>
                    <a:pt x="16282" y="29333"/>
                    <a:pt x="16365" y="29368"/>
                    <a:pt x="16508" y="29416"/>
                  </a:cubicBezTo>
                  <a:cubicBezTo>
                    <a:pt x="16546" y="29429"/>
                    <a:pt x="16582" y="29435"/>
                    <a:pt x="16615" y="29435"/>
                  </a:cubicBezTo>
                  <a:cubicBezTo>
                    <a:pt x="16656" y="29435"/>
                    <a:pt x="16693" y="29427"/>
                    <a:pt x="16728" y="29413"/>
                  </a:cubicBezTo>
                  <a:cubicBezTo>
                    <a:pt x="16805" y="29426"/>
                    <a:pt x="16883" y="29431"/>
                    <a:pt x="16959" y="29431"/>
                  </a:cubicBezTo>
                  <a:cubicBezTo>
                    <a:pt x="17843" y="29431"/>
                    <a:pt x="18689" y="28676"/>
                    <a:pt x="19641" y="28359"/>
                  </a:cubicBezTo>
                  <a:cubicBezTo>
                    <a:pt x="21684" y="27676"/>
                    <a:pt x="23890" y="27502"/>
                    <a:pt x="26012" y="27196"/>
                  </a:cubicBezTo>
                  <a:cubicBezTo>
                    <a:pt x="26141" y="27177"/>
                    <a:pt x="26277" y="27033"/>
                    <a:pt x="26299" y="26909"/>
                  </a:cubicBezTo>
                  <a:cubicBezTo>
                    <a:pt x="26467" y="26006"/>
                    <a:pt x="27017" y="23098"/>
                    <a:pt x="26358" y="21958"/>
                  </a:cubicBezTo>
                  <a:cubicBezTo>
                    <a:pt x="26734" y="21683"/>
                    <a:pt x="27045" y="21336"/>
                    <a:pt x="27217" y="20966"/>
                  </a:cubicBezTo>
                  <a:cubicBezTo>
                    <a:pt x="27745" y="19825"/>
                    <a:pt x="27294" y="18324"/>
                    <a:pt x="25992" y="18324"/>
                  </a:cubicBezTo>
                  <a:cubicBezTo>
                    <a:pt x="25875" y="18324"/>
                    <a:pt x="25752" y="18336"/>
                    <a:pt x="25622" y="18361"/>
                  </a:cubicBezTo>
                  <a:cubicBezTo>
                    <a:pt x="25642" y="18318"/>
                    <a:pt x="25659" y="18274"/>
                    <a:pt x="25665" y="18221"/>
                  </a:cubicBezTo>
                  <a:cubicBezTo>
                    <a:pt x="25834" y="16495"/>
                    <a:pt x="26141" y="14792"/>
                    <a:pt x="26205" y="13055"/>
                  </a:cubicBezTo>
                  <a:cubicBezTo>
                    <a:pt x="26213" y="12830"/>
                    <a:pt x="26009" y="12646"/>
                    <a:pt x="25794" y="12646"/>
                  </a:cubicBezTo>
                  <a:cubicBezTo>
                    <a:pt x="25758" y="12646"/>
                    <a:pt x="25723" y="12651"/>
                    <a:pt x="25688" y="12662"/>
                  </a:cubicBezTo>
                  <a:cubicBezTo>
                    <a:pt x="25462" y="12730"/>
                    <a:pt x="25234" y="12796"/>
                    <a:pt x="25006" y="12865"/>
                  </a:cubicBezTo>
                  <a:cubicBezTo>
                    <a:pt x="25006" y="12859"/>
                    <a:pt x="25009" y="12855"/>
                    <a:pt x="25009" y="12850"/>
                  </a:cubicBezTo>
                  <a:cubicBezTo>
                    <a:pt x="25042" y="12160"/>
                    <a:pt x="25098" y="11473"/>
                    <a:pt x="25128" y="10783"/>
                  </a:cubicBezTo>
                  <a:cubicBezTo>
                    <a:pt x="25138" y="10580"/>
                    <a:pt x="24947" y="10417"/>
                    <a:pt x="24756" y="10417"/>
                  </a:cubicBezTo>
                  <a:cubicBezTo>
                    <a:pt x="24695" y="10417"/>
                    <a:pt x="24635" y="10434"/>
                    <a:pt x="24581" y="10470"/>
                  </a:cubicBezTo>
                  <a:cubicBezTo>
                    <a:pt x="23486" y="11194"/>
                    <a:pt x="22293" y="11763"/>
                    <a:pt x="21094" y="12322"/>
                  </a:cubicBezTo>
                  <a:cubicBezTo>
                    <a:pt x="22062" y="11167"/>
                    <a:pt x="22580" y="9680"/>
                    <a:pt x="22394" y="7901"/>
                  </a:cubicBezTo>
                  <a:cubicBezTo>
                    <a:pt x="22280" y="6802"/>
                    <a:pt x="21854" y="5758"/>
                    <a:pt x="21219" y="4845"/>
                  </a:cubicBezTo>
                  <a:cubicBezTo>
                    <a:pt x="21279" y="4830"/>
                    <a:pt x="21337" y="4793"/>
                    <a:pt x="21380" y="4720"/>
                  </a:cubicBezTo>
                  <a:cubicBezTo>
                    <a:pt x="21583" y="4380"/>
                    <a:pt x="21912" y="4097"/>
                    <a:pt x="22186" y="3819"/>
                  </a:cubicBezTo>
                  <a:cubicBezTo>
                    <a:pt x="22406" y="3594"/>
                    <a:pt x="22656" y="3404"/>
                    <a:pt x="22772" y="3106"/>
                  </a:cubicBezTo>
                  <a:cubicBezTo>
                    <a:pt x="22853" y="2898"/>
                    <a:pt x="22689" y="2770"/>
                    <a:pt x="22515" y="2770"/>
                  </a:cubicBezTo>
                  <a:cubicBezTo>
                    <a:pt x="22486" y="2770"/>
                    <a:pt x="22458" y="2773"/>
                    <a:pt x="22430" y="2780"/>
                  </a:cubicBezTo>
                  <a:cubicBezTo>
                    <a:pt x="22429" y="2771"/>
                    <a:pt x="22426" y="2764"/>
                    <a:pt x="22423" y="2756"/>
                  </a:cubicBezTo>
                  <a:cubicBezTo>
                    <a:pt x="22107" y="2886"/>
                    <a:pt x="21912" y="3163"/>
                    <a:pt x="21691" y="3416"/>
                  </a:cubicBezTo>
                  <a:cubicBezTo>
                    <a:pt x="21416" y="3733"/>
                    <a:pt x="21101" y="4066"/>
                    <a:pt x="20920" y="4449"/>
                  </a:cubicBezTo>
                  <a:cubicBezTo>
                    <a:pt x="20787" y="4283"/>
                    <a:pt x="20648" y="4120"/>
                    <a:pt x="20501" y="3965"/>
                  </a:cubicBezTo>
                  <a:cubicBezTo>
                    <a:pt x="20658" y="3732"/>
                    <a:pt x="20816" y="3500"/>
                    <a:pt x="20978" y="3272"/>
                  </a:cubicBezTo>
                  <a:cubicBezTo>
                    <a:pt x="21200" y="2959"/>
                    <a:pt x="21504" y="2649"/>
                    <a:pt x="21620" y="2280"/>
                  </a:cubicBezTo>
                  <a:cubicBezTo>
                    <a:pt x="21683" y="2080"/>
                    <a:pt x="21522" y="1945"/>
                    <a:pt x="21354" y="1945"/>
                  </a:cubicBezTo>
                  <a:cubicBezTo>
                    <a:pt x="21287" y="1945"/>
                    <a:pt x="21218" y="1967"/>
                    <a:pt x="21163" y="2014"/>
                  </a:cubicBezTo>
                  <a:cubicBezTo>
                    <a:pt x="20873" y="2259"/>
                    <a:pt x="20700" y="2676"/>
                    <a:pt x="20520" y="3004"/>
                  </a:cubicBezTo>
                  <a:cubicBezTo>
                    <a:pt x="20404" y="3219"/>
                    <a:pt x="20298" y="3437"/>
                    <a:pt x="20200" y="3660"/>
                  </a:cubicBezTo>
                  <a:cubicBezTo>
                    <a:pt x="19870" y="3349"/>
                    <a:pt x="19518" y="3057"/>
                    <a:pt x="19140" y="2807"/>
                  </a:cubicBezTo>
                  <a:cubicBezTo>
                    <a:pt x="19325" y="2644"/>
                    <a:pt x="19465" y="2449"/>
                    <a:pt x="19613" y="2241"/>
                  </a:cubicBezTo>
                  <a:cubicBezTo>
                    <a:pt x="19813" y="1958"/>
                    <a:pt x="20043" y="1693"/>
                    <a:pt x="20223" y="1401"/>
                  </a:cubicBezTo>
                  <a:cubicBezTo>
                    <a:pt x="20301" y="1274"/>
                    <a:pt x="20230" y="1073"/>
                    <a:pt x="20077" y="1043"/>
                  </a:cubicBezTo>
                  <a:cubicBezTo>
                    <a:pt x="20042" y="1036"/>
                    <a:pt x="20008" y="1032"/>
                    <a:pt x="19976" y="1032"/>
                  </a:cubicBezTo>
                  <a:cubicBezTo>
                    <a:pt x="19644" y="1032"/>
                    <a:pt x="19476" y="1383"/>
                    <a:pt x="19330" y="1653"/>
                  </a:cubicBezTo>
                  <a:cubicBezTo>
                    <a:pt x="19227" y="1846"/>
                    <a:pt x="19134" y="2043"/>
                    <a:pt x="19040" y="2239"/>
                  </a:cubicBezTo>
                  <a:cubicBezTo>
                    <a:pt x="18987" y="2349"/>
                    <a:pt x="18932" y="2510"/>
                    <a:pt x="18855" y="2629"/>
                  </a:cubicBezTo>
                  <a:cubicBezTo>
                    <a:pt x="18479" y="2403"/>
                    <a:pt x="18089" y="2209"/>
                    <a:pt x="17682" y="2057"/>
                  </a:cubicBezTo>
                  <a:cubicBezTo>
                    <a:pt x="17762" y="1938"/>
                    <a:pt x="17841" y="1821"/>
                    <a:pt x="17915" y="1698"/>
                  </a:cubicBezTo>
                  <a:cubicBezTo>
                    <a:pt x="18119" y="1363"/>
                    <a:pt x="18405" y="1001"/>
                    <a:pt x="18519" y="627"/>
                  </a:cubicBezTo>
                  <a:cubicBezTo>
                    <a:pt x="18580" y="430"/>
                    <a:pt x="18420" y="290"/>
                    <a:pt x="18254" y="290"/>
                  </a:cubicBezTo>
                  <a:cubicBezTo>
                    <a:pt x="18187" y="290"/>
                    <a:pt x="18119" y="313"/>
                    <a:pt x="18064" y="362"/>
                  </a:cubicBezTo>
                  <a:cubicBezTo>
                    <a:pt x="17805" y="593"/>
                    <a:pt x="17699" y="967"/>
                    <a:pt x="17576" y="1284"/>
                  </a:cubicBezTo>
                  <a:cubicBezTo>
                    <a:pt x="17491" y="1500"/>
                    <a:pt x="17411" y="1716"/>
                    <a:pt x="17315" y="1924"/>
                  </a:cubicBezTo>
                  <a:cubicBezTo>
                    <a:pt x="16948" y="1810"/>
                    <a:pt x="16572" y="1727"/>
                    <a:pt x="16192" y="1678"/>
                  </a:cubicBezTo>
                  <a:cubicBezTo>
                    <a:pt x="16243" y="1556"/>
                    <a:pt x="16292" y="1430"/>
                    <a:pt x="16333" y="1303"/>
                  </a:cubicBezTo>
                  <a:cubicBezTo>
                    <a:pt x="16389" y="1131"/>
                    <a:pt x="16439" y="958"/>
                    <a:pt x="16498" y="787"/>
                  </a:cubicBezTo>
                  <a:cubicBezTo>
                    <a:pt x="16561" y="604"/>
                    <a:pt x="16669" y="444"/>
                    <a:pt x="16642" y="244"/>
                  </a:cubicBezTo>
                  <a:cubicBezTo>
                    <a:pt x="16623" y="96"/>
                    <a:pt x="16524" y="1"/>
                    <a:pt x="16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7874075" y="283575"/>
              <a:ext cx="23675" cy="34475"/>
            </a:xfrm>
            <a:custGeom>
              <a:avLst/>
              <a:gdLst/>
              <a:ahLst/>
              <a:cxnLst/>
              <a:rect l="l" t="t" r="r" b="b"/>
              <a:pathLst>
                <a:path w="947" h="1379" extrusionOk="0">
                  <a:moveTo>
                    <a:pt x="463" y="1"/>
                  </a:moveTo>
                  <a:cubicBezTo>
                    <a:pt x="368" y="1"/>
                    <a:pt x="277" y="34"/>
                    <a:pt x="191" y="111"/>
                  </a:cubicBezTo>
                  <a:cubicBezTo>
                    <a:pt x="61" y="227"/>
                    <a:pt x="28" y="437"/>
                    <a:pt x="88" y="604"/>
                  </a:cubicBezTo>
                  <a:lnTo>
                    <a:pt x="88" y="634"/>
                  </a:lnTo>
                  <a:cubicBezTo>
                    <a:pt x="82" y="754"/>
                    <a:pt x="88" y="772"/>
                    <a:pt x="41" y="889"/>
                  </a:cubicBezTo>
                  <a:cubicBezTo>
                    <a:pt x="45" y="889"/>
                    <a:pt x="48" y="890"/>
                    <a:pt x="52" y="890"/>
                  </a:cubicBezTo>
                  <a:cubicBezTo>
                    <a:pt x="41" y="922"/>
                    <a:pt x="31" y="953"/>
                    <a:pt x="27" y="992"/>
                  </a:cubicBezTo>
                  <a:cubicBezTo>
                    <a:pt x="1" y="1229"/>
                    <a:pt x="222" y="1379"/>
                    <a:pt x="434" y="1379"/>
                  </a:cubicBezTo>
                  <a:cubicBezTo>
                    <a:pt x="565" y="1379"/>
                    <a:pt x="693" y="1321"/>
                    <a:pt x="755" y="1190"/>
                  </a:cubicBezTo>
                  <a:cubicBezTo>
                    <a:pt x="841" y="1007"/>
                    <a:pt x="947" y="639"/>
                    <a:pt x="895" y="360"/>
                  </a:cubicBezTo>
                  <a:cubicBezTo>
                    <a:pt x="897" y="313"/>
                    <a:pt x="895" y="266"/>
                    <a:pt x="882" y="224"/>
                  </a:cubicBezTo>
                  <a:cubicBezTo>
                    <a:pt x="848" y="117"/>
                    <a:pt x="760" y="54"/>
                    <a:pt x="660" y="41"/>
                  </a:cubicBezTo>
                  <a:cubicBezTo>
                    <a:pt x="592" y="15"/>
                    <a:pt x="526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7685025" y="281300"/>
              <a:ext cx="23275" cy="44400"/>
            </a:xfrm>
            <a:custGeom>
              <a:avLst/>
              <a:gdLst/>
              <a:ahLst/>
              <a:cxnLst/>
              <a:rect l="l" t="t" r="r" b="b"/>
              <a:pathLst>
                <a:path w="931" h="1776" extrusionOk="0">
                  <a:moveTo>
                    <a:pt x="521" y="0"/>
                  </a:moveTo>
                  <a:cubicBezTo>
                    <a:pt x="365" y="0"/>
                    <a:pt x="215" y="82"/>
                    <a:pt x="186" y="262"/>
                  </a:cubicBezTo>
                  <a:cubicBezTo>
                    <a:pt x="150" y="481"/>
                    <a:pt x="116" y="705"/>
                    <a:pt x="87" y="931"/>
                  </a:cubicBezTo>
                  <a:cubicBezTo>
                    <a:pt x="7" y="1104"/>
                    <a:pt x="0" y="1325"/>
                    <a:pt x="57" y="1498"/>
                  </a:cubicBezTo>
                  <a:cubicBezTo>
                    <a:pt x="119" y="1686"/>
                    <a:pt x="280" y="1776"/>
                    <a:pt x="438" y="1776"/>
                  </a:cubicBezTo>
                  <a:cubicBezTo>
                    <a:pt x="604" y="1776"/>
                    <a:pt x="767" y="1679"/>
                    <a:pt x="814" y="1495"/>
                  </a:cubicBezTo>
                  <a:cubicBezTo>
                    <a:pt x="879" y="1445"/>
                    <a:pt x="925" y="1370"/>
                    <a:pt x="927" y="1265"/>
                  </a:cubicBezTo>
                  <a:cubicBezTo>
                    <a:pt x="930" y="1065"/>
                    <a:pt x="917" y="863"/>
                    <a:pt x="910" y="662"/>
                  </a:cubicBezTo>
                  <a:cubicBezTo>
                    <a:pt x="917" y="561"/>
                    <a:pt x="922" y="461"/>
                    <a:pt x="909" y="361"/>
                  </a:cubicBezTo>
                  <a:cubicBezTo>
                    <a:pt x="926" y="132"/>
                    <a:pt x="718" y="0"/>
                    <a:pt x="5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7763025" y="386300"/>
              <a:ext cx="91275" cy="36500"/>
            </a:xfrm>
            <a:custGeom>
              <a:avLst/>
              <a:gdLst/>
              <a:ahLst/>
              <a:cxnLst/>
              <a:rect l="l" t="t" r="r" b="b"/>
              <a:pathLst>
                <a:path w="3651" h="1460" extrusionOk="0">
                  <a:moveTo>
                    <a:pt x="527" y="1"/>
                  </a:moveTo>
                  <a:cubicBezTo>
                    <a:pt x="510" y="1"/>
                    <a:pt x="490" y="2"/>
                    <a:pt x="469" y="6"/>
                  </a:cubicBezTo>
                  <a:cubicBezTo>
                    <a:pt x="455" y="7"/>
                    <a:pt x="444" y="12"/>
                    <a:pt x="429" y="13"/>
                  </a:cubicBezTo>
                  <a:cubicBezTo>
                    <a:pt x="338" y="30"/>
                    <a:pt x="262" y="119"/>
                    <a:pt x="238" y="205"/>
                  </a:cubicBezTo>
                  <a:cubicBezTo>
                    <a:pt x="1" y="1046"/>
                    <a:pt x="898" y="1460"/>
                    <a:pt x="1831" y="1460"/>
                  </a:cubicBezTo>
                  <a:cubicBezTo>
                    <a:pt x="2697" y="1460"/>
                    <a:pt x="3594" y="1102"/>
                    <a:pt x="3637" y="396"/>
                  </a:cubicBezTo>
                  <a:cubicBezTo>
                    <a:pt x="3650" y="200"/>
                    <a:pt x="3478" y="72"/>
                    <a:pt x="3303" y="72"/>
                  </a:cubicBezTo>
                  <a:cubicBezTo>
                    <a:pt x="3249" y="72"/>
                    <a:pt x="3194" y="84"/>
                    <a:pt x="3144" y="112"/>
                  </a:cubicBezTo>
                  <a:cubicBezTo>
                    <a:pt x="2895" y="249"/>
                    <a:pt x="2738" y="462"/>
                    <a:pt x="2461" y="567"/>
                  </a:cubicBezTo>
                  <a:cubicBezTo>
                    <a:pt x="2191" y="669"/>
                    <a:pt x="1903" y="704"/>
                    <a:pt x="1616" y="704"/>
                  </a:cubicBezTo>
                  <a:cubicBezTo>
                    <a:pt x="1577" y="704"/>
                    <a:pt x="1537" y="703"/>
                    <a:pt x="1498" y="702"/>
                  </a:cubicBezTo>
                  <a:cubicBezTo>
                    <a:pt x="1267" y="692"/>
                    <a:pt x="941" y="633"/>
                    <a:pt x="808" y="420"/>
                  </a:cubicBezTo>
                  <a:cubicBezTo>
                    <a:pt x="716" y="274"/>
                    <a:pt x="754" y="1"/>
                    <a:pt x="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289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07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29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2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83B6-E1C0-4C42-9B60-1624983E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55C-CF10-4D89-9276-95F261523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F8771-CCD3-43F0-80CC-39B433A32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17CCD-6BE3-4406-BE00-018A4FD9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100ED-C744-41E3-B9E4-CEEC4A54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44E3E-B798-4AE0-BCAA-0E7A3D2D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034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69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3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3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818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7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05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85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205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6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3842752"/>
      </p:ext>
    </p:extLst>
  </p:cSld>
  <p:clrMapOvr>
    <a:masterClrMapping/>
  </p:clrMapOvr>
  <p:transition advClick="0" advTm="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>
            <a:lvl1pPr marL="609507" lvl="0" indent="-45713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020" lvl="1" indent="-423269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528" lvl="2" indent="-423269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038" lvl="3" indent="-423269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544" lvl="4" indent="-423269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051" lvl="5" indent="-423269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560" lvl="6" indent="-423269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069" lvl="7" indent="-423269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582" lvl="8" indent="-423269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2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D6DC-3E4A-4293-84FF-810AB560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D2DDF-5C12-4881-BE2F-0BD0892D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B3CB3-7A7E-4CC3-A953-914484B08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B7201-4470-4DDF-BAC4-E4E9611F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026F5-4F8B-4702-9DEF-129E2E52A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F4561-699F-4A80-A197-566FAC30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C54B7-F6F1-447A-ACE2-5D3AAE8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58C16-57F3-48BA-B569-95ABBD3D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32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20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175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491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491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4576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75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1216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953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8907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7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DAE8-059E-4CCC-B8B3-43009E40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52E15-305D-45C2-8C10-76459E15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F7124-68DB-473C-9F96-F3E5841E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06368-3144-4BAC-9815-CFF9E886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524B8-D24E-43DB-BD57-26D4B3E7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12BAA-8D58-411B-B1E6-1EBCB8CC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828FC-888A-4F95-B899-BDBD97EC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4B1C-62C5-4443-AE56-E3F8FF3D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7DFE-4D39-4531-995D-6766BD57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71979-8419-4CED-811C-F6DF9B6D2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0A780-C210-4C85-8DD2-D4497210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31DE4-A5FB-4416-BA51-400FFB4C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6F3AC-8EB1-4643-A167-663C01B1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0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34E3-A734-4B6C-9EEA-B3F9B5AF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E6A0A-EAE6-4BEF-A081-4C8A5F880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A5D80-948A-49FB-BDBA-D5C0F290E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1B745-805D-42F2-8729-141CC7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2E37-B93B-4BA6-964B-E7D99B8D050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01DE9-7330-45E4-911D-04AED567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F7A9D-055A-420B-8E48-F0A0DD45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282DF7-9D98-4CDE-BCA3-C2D6469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C396A-D56A-4CF3-B633-ACFE9B098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934C6-D532-4315-9EBF-C458B5104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2E37-B93B-4BA6-964B-E7D99B8D050D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70234-8F1A-4EC9-90FE-B0A698C5B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6A9B-ABD5-4737-9A43-B65E2F1A0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34E72-E748-4FB9-8A9E-0F7139EF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7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727E-064D-45FA-9698-45546EF206D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90C72-1028-4CB5-B649-391AEF801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5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8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3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microsoft.com/office/2007/relationships/hdphoto" Target="../media/hdphoto1.wdp"/><Relationship Id="rId10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nen nha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18" y="0"/>
            <a:ext cx="12420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0AD2B7-D37F-4FFA-94AA-1789ABBE7D7D}"/>
              </a:ext>
            </a:extLst>
          </p:cNvPr>
          <p:cNvSpPr/>
          <p:nvPr/>
        </p:nvSpPr>
        <p:spPr>
          <a:xfrm>
            <a:off x="1977700" y="1776317"/>
            <a:ext cx="8351965" cy="32008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</a:t>
            </a:r>
            <a:r>
              <a:rPr kumimoji="0" lang="en-US" sz="5400" b="1" i="1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5400" b="1" i="1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5400" b="1" i="1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5400" b="1" i="1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kumimoji="0" lang="en-US" sz="5400" b="1" i="1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endParaRPr kumimoji="0" lang="en-US" sz="5400" b="1" i="1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</a:t>
            </a:r>
            <a:r>
              <a:rPr kumimoji="0" lang="en-US" sz="5400" b="1" i="1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r>
              <a:rPr kumimoji="0" lang="en-US" sz="5400" b="1" i="1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5400" b="1" i="1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5400" b="1" i="1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5400" b="1" i="1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5400" b="1" i="1" u="none" strike="noStrike" kern="1200" cap="none" spc="0" normalizeH="0" baseline="0" noProof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21913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80F65-2B47-1F60-FD4F-B0D9EC5E1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C02C074-D5D9-893C-D72D-C20D3BEDB8E7}"/>
              </a:ext>
            </a:extLst>
          </p:cNvPr>
          <p:cNvGrpSpPr/>
          <p:nvPr/>
        </p:nvGrpSpPr>
        <p:grpSpPr>
          <a:xfrm>
            <a:off x="153564" y="164901"/>
            <a:ext cx="1876672" cy="667803"/>
            <a:chOff x="385371" y="228600"/>
            <a:chExt cx="2075314" cy="8382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8E39A821-A7E1-E9A6-7EFE-FF37961E8A00}"/>
                </a:ext>
              </a:extLst>
            </p:cNvPr>
            <p:cNvSpPr/>
            <p:nvPr/>
          </p:nvSpPr>
          <p:spPr>
            <a:xfrm>
              <a:off x="860486" y="229147"/>
              <a:ext cx="1600199" cy="762000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Đọc</a:t>
              </a:r>
              <a:endPara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37A36CD-4E61-D4DA-2272-1BCBE401AA2F}"/>
                </a:ext>
              </a:extLst>
            </p:cNvPr>
            <p:cNvSpPr/>
            <p:nvPr/>
          </p:nvSpPr>
          <p:spPr>
            <a:xfrm>
              <a:off x="385371" y="228600"/>
              <a:ext cx="757628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EC12934-649A-F3D6-F5D7-E972ADC772AD}"/>
              </a:ext>
            </a:extLst>
          </p:cNvPr>
          <p:cNvSpPr txBox="1"/>
          <p:nvPr/>
        </p:nvSpPr>
        <p:spPr>
          <a:xfrm>
            <a:off x="476664" y="3265050"/>
            <a:ext cx="156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chòi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CA8F9-20B0-317D-1054-319D75B97666}"/>
              </a:ext>
            </a:extLst>
          </p:cNvPr>
          <p:cNvSpPr txBox="1"/>
          <p:nvPr/>
        </p:nvSpPr>
        <p:spPr>
          <a:xfrm>
            <a:off x="2217759" y="3290750"/>
            <a:ext cx="156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380F2-5095-FFEB-A51B-381C7EA9007A}"/>
              </a:ext>
            </a:extLst>
          </p:cNvPr>
          <p:cNvSpPr txBox="1"/>
          <p:nvPr/>
        </p:nvSpPr>
        <p:spPr>
          <a:xfrm>
            <a:off x="3958854" y="3265886"/>
            <a:ext cx="156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0C6F9-24FF-7152-5265-CF654498EFBB}"/>
              </a:ext>
            </a:extLst>
          </p:cNvPr>
          <p:cNvSpPr txBox="1"/>
          <p:nvPr/>
        </p:nvSpPr>
        <p:spPr>
          <a:xfrm>
            <a:off x="5832565" y="3263398"/>
            <a:ext cx="1543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xôi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EA3FCE-C3D9-8AA3-4702-CBED5D29017F}"/>
              </a:ext>
            </a:extLst>
          </p:cNvPr>
          <p:cNvSpPr txBox="1"/>
          <p:nvPr/>
        </p:nvSpPr>
        <p:spPr>
          <a:xfrm>
            <a:off x="7661660" y="3250286"/>
            <a:ext cx="156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31F98D-EC87-7C08-7D0F-E8702EA0E8B7}"/>
              </a:ext>
            </a:extLst>
          </p:cNvPr>
          <p:cNvSpPr txBox="1"/>
          <p:nvPr/>
        </p:nvSpPr>
        <p:spPr>
          <a:xfrm>
            <a:off x="9613784" y="3250285"/>
            <a:ext cx="1965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BDE2F-2A2D-53DF-E236-0C1C7EAFDF54}"/>
              </a:ext>
            </a:extLst>
          </p:cNvPr>
          <p:cNvSpPr txBox="1"/>
          <p:nvPr/>
        </p:nvSpPr>
        <p:spPr>
          <a:xfrm>
            <a:off x="750497" y="3265049"/>
            <a:ext cx="156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A9F36F-1758-5378-E9E9-2AB4CC261073}"/>
              </a:ext>
            </a:extLst>
          </p:cNvPr>
          <p:cNvSpPr txBox="1"/>
          <p:nvPr/>
        </p:nvSpPr>
        <p:spPr>
          <a:xfrm>
            <a:off x="2377636" y="3290738"/>
            <a:ext cx="156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A06B64-2DF8-E35F-35D7-5E9334FB828F}"/>
              </a:ext>
            </a:extLst>
          </p:cNvPr>
          <p:cNvSpPr txBox="1"/>
          <p:nvPr/>
        </p:nvSpPr>
        <p:spPr>
          <a:xfrm>
            <a:off x="4193825" y="3250286"/>
            <a:ext cx="156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A8EE7D-036F-AA0C-E6CA-205DF12D20DA}"/>
              </a:ext>
            </a:extLst>
          </p:cNvPr>
          <p:cNvSpPr txBox="1"/>
          <p:nvPr/>
        </p:nvSpPr>
        <p:spPr>
          <a:xfrm>
            <a:off x="5962727" y="3253401"/>
            <a:ext cx="156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1DDCF0-9738-250A-9775-CF26E00C3E33}"/>
              </a:ext>
            </a:extLst>
          </p:cNvPr>
          <p:cNvSpPr txBox="1"/>
          <p:nvPr/>
        </p:nvSpPr>
        <p:spPr>
          <a:xfrm>
            <a:off x="7819181" y="3241361"/>
            <a:ext cx="156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7923D9-EBE8-BDA4-0AFA-8A73019ACEC4}"/>
              </a:ext>
            </a:extLst>
          </p:cNvPr>
          <p:cNvSpPr txBox="1"/>
          <p:nvPr/>
        </p:nvSpPr>
        <p:spPr>
          <a:xfrm>
            <a:off x="10049456" y="3263397"/>
            <a:ext cx="156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54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1" y="179665"/>
            <a:ext cx="12143107" cy="6830498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865" y="5305141"/>
            <a:ext cx="2373816" cy="1160434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5" t="39014" r="40436" b="50013"/>
          <a:stretch/>
        </p:blipFill>
        <p:spPr>
          <a:xfrm>
            <a:off x="5930568" y="6347441"/>
            <a:ext cx="326707" cy="330894"/>
          </a:xfrm>
          <a:prstGeom prst="ellipse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4" t="8064" r="61876" b="80930"/>
          <a:stretch/>
        </p:blipFill>
        <p:spPr>
          <a:xfrm>
            <a:off x="5418192" y="6347441"/>
            <a:ext cx="325675" cy="330894"/>
          </a:xfrm>
          <a:prstGeom prst="ellipse">
            <a:avLst/>
          </a:prstGeom>
        </p:spPr>
      </p:pic>
      <p:pic>
        <p:nvPicPr>
          <p:cNvPr id="9" name="Picture 8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0" t="70069" r="29757" b="19098"/>
          <a:stretch/>
        </p:blipFill>
        <p:spPr>
          <a:xfrm>
            <a:off x="6443975" y="6347441"/>
            <a:ext cx="329833" cy="330894"/>
          </a:xfrm>
          <a:prstGeom prst="ellipse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4F39B6-D57C-7766-1BE1-9F7E5927A139}"/>
              </a:ext>
            </a:extLst>
          </p:cNvPr>
          <p:cNvSpPr/>
          <p:nvPr/>
        </p:nvSpPr>
        <p:spPr>
          <a:xfrm>
            <a:off x="5385066" y="744637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TRÒ CHƠI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065BEA-7B4D-06B3-B49B-9D9C0DBB3611}"/>
              </a:ext>
            </a:extLst>
          </p:cNvPr>
          <p:cNvSpPr/>
          <p:nvPr/>
        </p:nvSpPr>
        <p:spPr>
          <a:xfrm>
            <a:off x="3894096" y="2081072"/>
            <a:ext cx="55855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NHÌN HÌNH ĐOÁN CHỮ</a:t>
            </a:r>
          </a:p>
        </p:txBody>
      </p:sp>
    </p:spTree>
    <p:extLst>
      <p:ext uri="{BB962C8B-B14F-4D97-AF65-F5344CB8AC3E}">
        <p14:creationId xmlns:p14="http://schemas.microsoft.com/office/powerpoint/2010/main" val="305808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63A99-CA20-A55E-D005-0C49AE6DE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DB27391-CA34-A676-0ECF-B0C0792A9EDA}"/>
              </a:ext>
            </a:extLst>
          </p:cNvPr>
          <p:cNvSpPr txBox="1"/>
          <p:nvPr/>
        </p:nvSpPr>
        <p:spPr>
          <a:xfrm>
            <a:off x="5084176" y="5930159"/>
            <a:ext cx="307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B830B0-443D-5A50-32C1-BE3735BB3C7A}"/>
              </a:ext>
            </a:extLst>
          </p:cNvPr>
          <p:cNvGrpSpPr/>
          <p:nvPr/>
        </p:nvGrpSpPr>
        <p:grpSpPr>
          <a:xfrm>
            <a:off x="0" y="0"/>
            <a:ext cx="1594682" cy="687488"/>
            <a:chOff x="186493" y="2515120"/>
            <a:chExt cx="1436323" cy="687488"/>
          </a:xfrm>
        </p:grpSpPr>
        <p:sp>
          <p:nvSpPr>
            <p:cNvPr id="19" name="Rectangle: Rounded Corners 3">
              <a:extLst>
                <a:ext uri="{FF2B5EF4-FFF2-40B4-BE49-F238E27FC236}">
                  <a16:creationId xmlns:a16="http://schemas.microsoft.com/office/drawing/2014/main" id="{9F41E278-7DA5-9EA1-91B7-49E5AED9296F}"/>
                </a:ext>
              </a:extLst>
            </p:cNvPr>
            <p:cNvSpPr/>
            <p:nvPr/>
          </p:nvSpPr>
          <p:spPr>
            <a:xfrm>
              <a:off x="472627" y="2515120"/>
              <a:ext cx="1150189" cy="6874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A66664D-248F-1EBC-1C49-A6EAA0AA1E7A}"/>
                </a:ext>
              </a:extLst>
            </p:cNvPr>
            <p:cNvSpPr/>
            <p:nvPr/>
          </p:nvSpPr>
          <p:spPr>
            <a:xfrm>
              <a:off x="186493" y="2570520"/>
              <a:ext cx="470731" cy="60612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1562C75-0907-C3E9-0032-56213B57B026}"/>
              </a:ext>
            </a:extLst>
          </p:cNvPr>
          <p:cNvSpPr txBox="1"/>
          <p:nvPr/>
        </p:nvSpPr>
        <p:spPr>
          <a:xfrm>
            <a:off x="6833636" y="5930159"/>
            <a:ext cx="877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3FBCD2-6672-B301-7C50-B4205F926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1"/>
          <a:stretch/>
        </p:blipFill>
        <p:spPr>
          <a:xfrm>
            <a:off x="2380917" y="0"/>
            <a:ext cx="8154138" cy="56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135225" y="6005229"/>
            <a:ext cx="2264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thổi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F4070-09FB-4636-B815-6C17C04E581E}"/>
              </a:ext>
            </a:extLst>
          </p:cNvPr>
          <p:cNvGrpSpPr/>
          <p:nvPr/>
        </p:nvGrpSpPr>
        <p:grpSpPr>
          <a:xfrm>
            <a:off x="105845" y="114866"/>
            <a:ext cx="1594682" cy="687488"/>
            <a:chOff x="186493" y="2515120"/>
            <a:chExt cx="1436323" cy="687488"/>
          </a:xfrm>
        </p:grpSpPr>
        <p:sp>
          <p:nvSpPr>
            <p:cNvPr id="19" name="Rectangle: Rounded Corners 3">
              <a:extLst>
                <a:ext uri="{FF2B5EF4-FFF2-40B4-BE49-F238E27FC236}">
                  <a16:creationId xmlns:a16="http://schemas.microsoft.com/office/drawing/2014/main" id="{B142BEC3-B3BE-456F-9533-DF1D714371E2}"/>
                </a:ext>
              </a:extLst>
            </p:cNvPr>
            <p:cNvSpPr/>
            <p:nvPr/>
          </p:nvSpPr>
          <p:spPr>
            <a:xfrm>
              <a:off x="472627" y="2515120"/>
              <a:ext cx="1150189" cy="6874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19A4667-C88F-4BC7-AA7E-91028A89F139}"/>
                </a:ext>
              </a:extLst>
            </p:cNvPr>
            <p:cNvSpPr/>
            <p:nvPr/>
          </p:nvSpPr>
          <p:spPr>
            <a:xfrm>
              <a:off x="186493" y="2570520"/>
              <a:ext cx="470731" cy="60612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801902" y="6005229"/>
            <a:ext cx="877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5789C-8710-416A-AABE-1E507B832F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70" t="33093" r="60667" b="49483"/>
          <a:stretch/>
        </p:blipFill>
        <p:spPr>
          <a:xfrm>
            <a:off x="3609850" y="0"/>
            <a:ext cx="6000787" cy="58925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10244" y="6005229"/>
            <a:ext cx="877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oi</a:t>
            </a:r>
          </a:p>
        </p:txBody>
      </p:sp>
    </p:spTree>
    <p:extLst>
      <p:ext uri="{BB962C8B-B14F-4D97-AF65-F5344CB8AC3E}">
        <p14:creationId xmlns:p14="http://schemas.microsoft.com/office/powerpoint/2010/main" val="14646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5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D1A65-CC89-78BF-0449-36AC12F5B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016F841-6EB4-B14E-CE30-2CB888FCFC68}"/>
              </a:ext>
            </a:extLst>
          </p:cNvPr>
          <p:cNvSpPr txBox="1"/>
          <p:nvPr/>
        </p:nvSpPr>
        <p:spPr>
          <a:xfrm>
            <a:off x="5041838" y="5920429"/>
            <a:ext cx="2285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5B5DFA-CBCD-03BD-ADAB-3CCC95E24315}"/>
              </a:ext>
            </a:extLst>
          </p:cNvPr>
          <p:cNvGrpSpPr/>
          <p:nvPr/>
        </p:nvGrpSpPr>
        <p:grpSpPr>
          <a:xfrm>
            <a:off x="47479" y="289964"/>
            <a:ext cx="1594682" cy="687488"/>
            <a:chOff x="186493" y="2515120"/>
            <a:chExt cx="1436323" cy="687488"/>
          </a:xfrm>
        </p:grpSpPr>
        <p:sp>
          <p:nvSpPr>
            <p:cNvPr id="19" name="Rectangle: Rounded Corners 3">
              <a:extLst>
                <a:ext uri="{FF2B5EF4-FFF2-40B4-BE49-F238E27FC236}">
                  <a16:creationId xmlns:a16="http://schemas.microsoft.com/office/drawing/2014/main" id="{62D2FBA9-79F4-9178-2B51-7BFEA3FF6D3C}"/>
                </a:ext>
              </a:extLst>
            </p:cNvPr>
            <p:cNvSpPr/>
            <p:nvPr/>
          </p:nvSpPr>
          <p:spPr>
            <a:xfrm>
              <a:off x="472627" y="2515120"/>
              <a:ext cx="1150189" cy="6874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A7458A0-20D9-8BBE-6EE7-F834FEF2CF63}"/>
                </a:ext>
              </a:extLst>
            </p:cNvPr>
            <p:cNvSpPr/>
            <p:nvPr/>
          </p:nvSpPr>
          <p:spPr>
            <a:xfrm>
              <a:off x="186493" y="2570520"/>
              <a:ext cx="470731" cy="60612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3BF1E7F-D984-DB91-53D2-3DCFA4002050}"/>
              </a:ext>
            </a:extLst>
          </p:cNvPr>
          <p:cNvSpPr txBox="1"/>
          <p:nvPr/>
        </p:nvSpPr>
        <p:spPr>
          <a:xfrm>
            <a:off x="6329465" y="5920429"/>
            <a:ext cx="877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B36E9-F0B1-BA0D-96EB-99DE4CBF0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81" y="-1"/>
            <a:ext cx="6978236" cy="59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DD555-B130-2927-6D81-448D68B54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C5C649-36F4-1BE0-4192-DA71CC0D0276}"/>
              </a:ext>
            </a:extLst>
          </p:cNvPr>
          <p:cNvSpPr txBox="1"/>
          <p:nvPr/>
        </p:nvSpPr>
        <p:spPr>
          <a:xfrm>
            <a:off x="3093926" y="271536"/>
            <a:ext cx="1714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A42B4E-4084-8AEE-3499-E48E47A8AAED}"/>
              </a:ext>
            </a:extLst>
          </p:cNvPr>
          <p:cNvGraphicFramePr>
            <a:graphicFrameLocks noGrp="1"/>
          </p:cNvGraphicFramePr>
          <p:nvPr/>
        </p:nvGraphicFramePr>
        <p:xfrm>
          <a:off x="4482890" y="1327234"/>
          <a:ext cx="3611562" cy="1742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5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963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9727" marR="129727" marT="65024" marB="650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9727" marR="129727" marT="65024" marB="650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884">
                <a:tc gridSpan="2"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9727" marR="129727" marT="65024" marB="650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AFB137-206A-AA3B-196F-45942BB0700A}"/>
              </a:ext>
            </a:extLst>
          </p:cNvPr>
          <p:cNvSpPr txBox="1"/>
          <p:nvPr/>
        </p:nvSpPr>
        <p:spPr>
          <a:xfrm>
            <a:off x="4511420" y="1317985"/>
            <a:ext cx="1433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2A5BA-0AAF-1254-F825-21A39DFDA4F9}"/>
              </a:ext>
            </a:extLst>
          </p:cNvPr>
          <p:cNvSpPr txBox="1"/>
          <p:nvPr/>
        </p:nvSpPr>
        <p:spPr>
          <a:xfrm>
            <a:off x="6779711" y="1249141"/>
            <a:ext cx="1211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980EC-BDDE-22ED-E47A-F202F077FB21}"/>
              </a:ext>
            </a:extLst>
          </p:cNvPr>
          <p:cNvSpPr txBox="1"/>
          <p:nvPr/>
        </p:nvSpPr>
        <p:spPr>
          <a:xfrm>
            <a:off x="5142203" y="2224844"/>
            <a:ext cx="2243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153AB5-A731-FA78-C3D0-DECDD605361A}"/>
              </a:ext>
            </a:extLst>
          </p:cNvPr>
          <p:cNvGrpSpPr/>
          <p:nvPr/>
        </p:nvGrpSpPr>
        <p:grpSpPr>
          <a:xfrm>
            <a:off x="153564" y="164901"/>
            <a:ext cx="1876672" cy="667803"/>
            <a:chOff x="385371" y="228600"/>
            <a:chExt cx="2075314" cy="8382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910CA87-4591-0536-7BC6-C7A92D0BEB4E}"/>
                </a:ext>
              </a:extLst>
            </p:cNvPr>
            <p:cNvSpPr/>
            <p:nvPr/>
          </p:nvSpPr>
          <p:spPr>
            <a:xfrm>
              <a:off x="860486" y="229147"/>
              <a:ext cx="1600199" cy="762000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Đọc</a:t>
              </a:r>
              <a:endPara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94F6DF-50FA-F9DD-6857-80B9A6E4D87E}"/>
                </a:ext>
              </a:extLst>
            </p:cNvPr>
            <p:cNvSpPr/>
            <p:nvPr/>
          </p:nvSpPr>
          <p:spPr>
            <a:xfrm>
              <a:off x="385371" y="228600"/>
              <a:ext cx="757628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AA1E721-5276-8561-F229-5E21C3BA6F6A}"/>
              </a:ext>
            </a:extLst>
          </p:cNvPr>
          <p:cNvSpPr txBox="1"/>
          <p:nvPr/>
        </p:nvSpPr>
        <p:spPr>
          <a:xfrm>
            <a:off x="5286375" y="271536"/>
            <a:ext cx="168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E6A4D4-2390-21EA-5639-06A5BB76F1F0}"/>
              </a:ext>
            </a:extLst>
          </p:cNvPr>
          <p:cNvSpPr txBox="1"/>
          <p:nvPr/>
        </p:nvSpPr>
        <p:spPr>
          <a:xfrm>
            <a:off x="7213149" y="260724"/>
            <a:ext cx="197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8E8F3-163E-7341-148B-6BF3C8E85ED8}"/>
              </a:ext>
            </a:extLst>
          </p:cNvPr>
          <p:cNvSpPr txBox="1"/>
          <p:nvPr/>
        </p:nvSpPr>
        <p:spPr>
          <a:xfrm>
            <a:off x="476664" y="3265050"/>
            <a:ext cx="156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chòi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2FA6D-3E08-4191-8D67-D8FCA2A5DFF9}"/>
              </a:ext>
            </a:extLst>
          </p:cNvPr>
          <p:cNvSpPr txBox="1"/>
          <p:nvPr/>
        </p:nvSpPr>
        <p:spPr>
          <a:xfrm>
            <a:off x="2217759" y="3290750"/>
            <a:ext cx="156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941C41-A224-46E5-807A-A3ED12B489D0}"/>
              </a:ext>
            </a:extLst>
          </p:cNvPr>
          <p:cNvSpPr txBox="1"/>
          <p:nvPr/>
        </p:nvSpPr>
        <p:spPr>
          <a:xfrm>
            <a:off x="3958854" y="3265886"/>
            <a:ext cx="156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213B77-B280-C36E-E8D7-44F9F0542521}"/>
              </a:ext>
            </a:extLst>
          </p:cNvPr>
          <p:cNvSpPr txBox="1"/>
          <p:nvPr/>
        </p:nvSpPr>
        <p:spPr>
          <a:xfrm>
            <a:off x="5832565" y="3263398"/>
            <a:ext cx="1543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xôi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49749B-DCC5-D44C-6E2A-D5787BAD7E15}"/>
              </a:ext>
            </a:extLst>
          </p:cNvPr>
          <p:cNvSpPr txBox="1"/>
          <p:nvPr/>
        </p:nvSpPr>
        <p:spPr>
          <a:xfrm>
            <a:off x="7661660" y="3250286"/>
            <a:ext cx="156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AD58EA-4CBA-41C1-A856-F87C5E8E9710}"/>
              </a:ext>
            </a:extLst>
          </p:cNvPr>
          <p:cNvSpPr txBox="1"/>
          <p:nvPr/>
        </p:nvSpPr>
        <p:spPr>
          <a:xfrm>
            <a:off x="9613784" y="3250285"/>
            <a:ext cx="1965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49D38C13-5A5C-BB06-6DD3-4A64143EFE91}"/>
              </a:ext>
            </a:extLst>
          </p:cNvPr>
          <p:cNvSpPr txBox="1"/>
          <p:nvPr/>
        </p:nvSpPr>
        <p:spPr>
          <a:xfrm>
            <a:off x="490355" y="4198635"/>
            <a:ext cx="307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A897A636-85FC-1F9D-6553-91749EB5D849}"/>
              </a:ext>
            </a:extLst>
          </p:cNvPr>
          <p:cNvSpPr txBox="1"/>
          <p:nvPr/>
        </p:nvSpPr>
        <p:spPr>
          <a:xfrm>
            <a:off x="4847250" y="4296735"/>
            <a:ext cx="2264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thổi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40">
            <a:extLst>
              <a:ext uri="{FF2B5EF4-FFF2-40B4-BE49-F238E27FC236}">
                <a16:creationId xmlns:a16="http://schemas.microsoft.com/office/drawing/2014/main" id="{87CEDD03-A271-2B6A-A8BD-876119883A4C}"/>
              </a:ext>
            </a:extLst>
          </p:cNvPr>
          <p:cNvSpPr txBox="1"/>
          <p:nvPr/>
        </p:nvSpPr>
        <p:spPr>
          <a:xfrm>
            <a:off x="8835626" y="4230566"/>
            <a:ext cx="2285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980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156976" y="94995"/>
            <a:ext cx="2504016" cy="861720"/>
            <a:chOff x="85748" y="9206"/>
            <a:chExt cx="1978576" cy="862067"/>
          </a:xfrm>
        </p:grpSpPr>
        <p:grpSp>
          <p:nvGrpSpPr>
            <p:cNvPr id="379" name="Google Shape;379;p9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80" name="Google Shape;380;p9"/>
              <p:cNvSpPr/>
              <p:nvPr/>
            </p:nvSpPr>
            <p:spPr>
              <a:xfrm>
                <a:off x="440086" y="169725"/>
                <a:ext cx="1416424" cy="60613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9"/>
            <p:cNvGrpSpPr/>
            <p:nvPr/>
          </p:nvGrpSpPr>
          <p:grpSpPr>
            <a:xfrm>
              <a:off x="153037" y="9206"/>
              <a:ext cx="1911287" cy="862067"/>
              <a:chOff x="-651821" y="-298726"/>
              <a:chExt cx="1911287" cy="862067"/>
            </a:xfrm>
          </p:grpSpPr>
          <p:sp>
            <p:nvSpPr>
              <p:cNvPr id="383" name="Google Shape;383;p9"/>
              <p:cNvSpPr txBox="1"/>
              <p:nvPr/>
            </p:nvSpPr>
            <p:spPr>
              <a:xfrm>
                <a:off x="-651821" y="-298726"/>
                <a:ext cx="441125" cy="862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9"/>
              <p:cNvSpPr txBox="1"/>
              <p:nvPr/>
            </p:nvSpPr>
            <p:spPr>
              <a:xfrm>
                <a:off x="-195257" y="-222529"/>
                <a:ext cx="1454723" cy="780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Viết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7">
            <a:extLst>
              <a:ext uri="{FF2B5EF4-FFF2-40B4-BE49-F238E27FC236}">
                <a16:creationId xmlns:a16="http://schemas.microsoft.com/office/drawing/2014/main" id="{20814B31-29A7-E49A-83B5-25827EB93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4" y="2449945"/>
            <a:ext cx="3240378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D191D995-1EB9-91AE-B614-289E5627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19" y="2474145"/>
            <a:ext cx="321327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66D64A1D-563E-3E60-2433-BD7C1F1E7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5" y="2480730"/>
            <a:ext cx="3213269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324214" y="132431"/>
            <a:ext cx="2504016" cy="861720"/>
            <a:chOff x="85748" y="9206"/>
            <a:chExt cx="1978576" cy="862067"/>
          </a:xfrm>
        </p:grpSpPr>
        <p:grpSp>
          <p:nvGrpSpPr>
            <p:cNvPr id="379" name="Google Shape;379;p9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80" name="Google Shape;380;p9"/>
              <p:cNvSpPr/>
              <p:nvPr/>
            </p:nvSpPr>
            <p:spPr>
              <a:xfrm>
                <a:off x="440086" y="169725"/>
                <a:ext cx="1416424" cy="60613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9"/>
            <p:cNvGrpSpPr/>
            <p:nvPr/>
          </p:nvGrpSpPr>
          <p:grpSpPr>
            <a:xfrm>
              <a:off x="153037" y="9206"/>
              <a:ext cx="1911287" cy="862067"/>
              <a:chOff x="-651821" y="-298726"/>
              <a:chExt cx="1911287" cy="862067"/>
            </a:xfrm>
          </p:grpSpPr>
          <p:sp>
            <p:nvSpPr>
              <p:cNvPr id="383" name="Google Shape;383;p9"/>
              <p:cNvSpPr txBox="1"/>
              <p:nvPr/>
            </p:nvSpPr>
            <p:spPr>
              <a:xfrm>
                <a:off x="-651821" y="-298726"/>
                <a:ext cx="441125" cy="862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9"/>
              <p:cNvSpPr txBox="1"/>
              <p:nvPr/>
            </p:nvSpPr>
            <p:spPr>
              <a:xfrm>
                <a:off x="-195257" y="-222529"/>
                <a:ext cx="1454723" cy="780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Viết</a:t>
                </a: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86" y="1838528"/>
            <a:ext cx="9590297" cy="37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044639"/>
      </p:ext>
    </p:extLst>
  </p:cSld>
  <p:clrMapOvr>
    <a:masterClrMapping/>
  </p:clrMapOvr>
  <p:transition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486637" y="181562"/>
            <a:ext cx="2504016" cy="861720"/>
            <a:chOff x="85748" y="9206"/>
            <a:chExt cx="1978576" cy="862067"/>
          </a:xfrm>
        </p:grpSpPr>
        <p:grpSp>
          <p:nvGrpSpPr>
            <p:cNvPr id="379" name="Google Shape;379;p9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80" name="Google Shape;380;p9"/>
              <p:cNvSpPr/>
              <p:nvPr/>
            </p:nvSpPr>
            <p:spPr>
              <a:xfrm>
                <a:off x="440086" y="169725"/>
                <a:ext cx="1416424" cy="60613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9"/>
            <p:cNvGrpSpPr/>
            <p:nvPr/>
          </p:nvGrpSpPr>
          <p:grpSpPr>
            <a:xfrm>
              <a:off x="153037" y="9206"/>
              <a:ext cx="1911287" cy="862067"/>
              <a:chOff x="-651821" y="-298726"/>
              <a:chExt cx="1911287" cy="862067"/>
            </a:xfrm>
          </p:grpSpPr>
          <p:sp>
            <p:nvSpPr>
              <p:cNvPr id="383" name="Google Shape;383;p9"/>
              <p:cNvSpPr txBox="1"/>
              <p:nvPr/>
            </p:nvSpPr>
            <p:spPr>
              <a:xfrm>
                <a:off x="-651821" y="-298726"/>
                <a:ext cx="441125" cy="862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9"/>
              <p:cNvSpPr txBox="1"/>
              <p:nvPr/>
            </p:nvSpPr>
            <p:spPr>
              <a:xfrm>
                <a:off x="-195257" y="-222529"/>
                <a:ext cx="1454723" cy="780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Viết</a:t>
                </a: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47" y="1536970"/>
            <a:ext cx="9950714" cy="385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21994"/>
      </p:ext>
    </p:extLst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6915" y="-91700"/>
            <a:ext cx="5934031" cy="33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225459"/>
            <a:ext cx="12192000" cy="33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 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Hà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hỏi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mẹ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: </a:t>
            </a:r>
          </a:p>
          <a:p>
            <a:pPr defTabSz="1219170">
              <a:buClr>
                <a:srgbClr val="000000"/>
              </a:buClr>
            </a:pP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  -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Mẹ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ơi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,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mạ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lớn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lên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gọi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là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lúa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.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Bê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lớn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lên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gọi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là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bò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.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Còn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con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lớn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lên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thì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gọi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là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gì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ạ?</a:t>
            </a:r>
          </a:p>
          <a:p>
            <a:pPr defTabSz="1219170">
              <a:buClr>
                <a:srgbClr val="000000"/>
              </a:buClr>
            </a:pP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 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Mẹ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ôm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Hà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rồi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nói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  -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Lớn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lên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, con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vẫn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là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con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gái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nhỏ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của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mẹ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.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365221" y="3885216"/>
            <a:ext cx="6261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686560" y="4544975"/>
            <a:ext cx="4399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4832773" y="4565071"/>
            <a:ext cx="762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9583636" y="4586755"/>
            <a:ext cx="661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21552" y="5865707"/>
            <a:ext cx="70442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511040" y="5189673"/>
            <a:ext cx="564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993813" y="5865707"/>
            <a:ext cx="559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0E423BD6-924C-47FD-1E9A-79C500B738FB}"/>
              </a:ext>
            </a:extLst>
          </p:cNvPr>
          <p:cNvSpPr/>
          <p:nvPr/>
        </p:nvSpPr>
        <p:spPr>
          <a:xfrm>
            <a:off x="172710" y="3228124"/>
            <a:ext cx="32092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A8DB91DA-0DF9-6C24-5AB6-C6496A8CD24A}"/>
              </a:ext>
            </a:extLst>
          </p:cNvPr>
          <p:cNvSpPr/>
          <p:nvPr/>
        </p:nvSpPr>
        <p:spPr>
          <a:xfrm>
            <a:off x="607631" y="3915932"/>
            <a:ext cx="33534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0070C0"/>
                </a:solidFill>
                <a:latin typeface="Quicksand Medium" panose="020B0604020202020204" pitchFamily="2" charset="0"/>
                <a:cs typeface="Arial"/>
                <a:sym typeface="Arial" panose="020B0604020202020204"/>
              </a:rPr>
              <a:t>2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930863DC-E4D4-0A2A-D0FB-300771DBBEC3}"/>
              </a:ext>
            </a:extLst>
          </p:cNvPr>
          <p:cNvSpPr/>
          <p:nvPr/>
        </p:nvSpPr>
        <p:spPr>
          <a:xfrm>
            <a:off x="6855986" y="3915932"/>
            <a:ext cx="32092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08FB01EA-6A83-6F79-B78F-20C48C070C8E}"/>
              </a:ext>
            </a:extLst>
          </p:cNvPr>
          <p:cNvSpPr/>
          <p:nvPr/>
        </p:nvSpPr>
        <p:spPr>
          <a:xfrm>
            <a:off x="-26278" y="4432140"/>
            <a:ext cx="32092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8CA0304A-4AA8-534A-5B60-BC9DA2BD441F}"/>
              </a:ext>
            </a:extLst>
          </p:cNvPr>
          <p:cNvSpPr/>
          <p:nvPr/>
        </p:nvSpPr>
        <p:spPr>
          <a:xfrm>
            <a:off x="217939" y="5215771"/>
            <a:ext cx="32092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D6C33A-935E-8432-3A92-3043C23C1549}"/>
              </a:ext>
            </a:extLst>
          </p:cNvPr>
          <p:cNvSpPr/>
          <p:nvPr/>
        </p:nvSpPr>
        <p:spPr>
          <a:xfrm>
            <a:off x="574603" y="5862635"/>
            <a:ext cx="32092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93358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2D8DB-B22B-920D-1075-8E256ACBB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32" y="794403"/>
            <a:ext cx="10119387" cy="5241714"/>
          </a:xfrm>
          <a:prstGeom prst="rect">
            <a:avLst/>
          </a:prstGeom>
        </p:spPr>
      </p:pic>
      <p:sp>
        <p:nvSpPr>
          <p:cNvPr id="2" name="Arrow: Right 1">
            <a:hlinkClick r:id="rId6" action="ppaction://hlinksldjump"/>
            <a:extLst>
              <a:ext uri="{FF2B5EF4-FFF2-40B4-BE49-F238E27FC236}">
                <a16:creationId xmlns:a16="http://schemas.microsoft.com/office/drawing/2014/main" id="{9E83CE38-E979-E2C2-C7DE-504FB2688559}"/>
              </a:ext>
            </a:extLst>
          </p:cNvPr>
          <p:cNvSpPr/>
          <p:nvPr/>
        </p:nvSpPr>
        <p:spPr>
          <a:xfrm>
            <a:off x="11348606" y="6198878"/>
            <a:ext cx="662881" cy="5348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2060620" y="1854558"/>
            <a:ext cx="2472743" cy="127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1B2C0A-EC4E-48A1-A3BB-4D8060FA1D7E}"/>
              </a:ext>
            </a:extLst>
          </p:cNvPr>
          <p:cNvSpPr/>
          <p:nvPr/>
        </p:nvSpPr>
        <p:spPr>
          <a:xfrm>
            <a:off x="1144814" y="794403"/>
            <a:ext cx="5190571" cy="27878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B03C87-8016-4F2C-BE11-20419171810D}"/>
              </a:ext>
            </a:extLst>
          </p:cNvPr>
          <p:cNvSpPr/>
          <p:nvPr/>
        </p:nvSpPr>
        <p:spPr>
          <a:xfrm>
            <a:off x="6308791" y="794402"/>
            <a:ext cx="5025569" cy="28028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816BB2-5D10-4F22-950C-06A6152C101A}"/>
              </a:ext>
            </a:extLst>
          </p:cNvPr>
          <p:cNvSpPr/>
          <p:nvPr/>
        </p:nvSpPr>
        <p:spPr>
          <a:xfrm>
            <a:off x="1102456" y="3583992"/>
            <a:ext cx="5218524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86DE1-4033-44D5-9D00-8482C127B872}"/>
              </a:ext>
            </a:extLst>
          </p:cNvPr>
          <p:cNvSpPr/>
          <p:nvPr/>
        </p:nvSpPr>
        <p:spPr>
          <a:xfrm>
            <a:off x="6308791" y="3539596"/>
            <a:ext cx="5025569" cy="26489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hlinkClick r:id="rId7" action="ppaction://hlinksldjump"/>
            <a:extLst>
              <a:ext uri="{FF2B5EF4-FFF2-40B4-BE49-F238E27FC236}">
                <a16:creationId xmlns:a16="http://schemas.microsoft.com/office/drawing/2014/main" id="{4226751A-0CA7-445A-A0E1-BB8BB618B7E9}"/>
              </a:ext>
            </a:extLst>
          </p:cNvPr>
          <p:cNvSpPr txBox="1"/>
          <p:nvPr/>
        </p:nvSpPr>
        <p:spPr>
          <a:xfrm>
            <a:off x="1023693" y="838867"/>
            <a:ext cx="52304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>
            <a:hlinkClick r:id="rId8" action="ppaction://hlinksldjump"/>
            <a:extLst>
              <a:ext uri="{FF2B5EF4-FFF2-40B4-BE49-F238E27FC236}">
                <a16:creationId xmlns:a16="http://schemas.microsoft.com/office/drawing/2014/main" id="{13ED8A59-08DF-46C7-B198-CA57242AC73B}"/>
              </a:ext>
            </a:extLst>
          </p:cNvPr>
          <p:cNvSpPr txBox="1"/>
          <p:nvPr/>
        </p:nvSpPr>
        <p:spPr>
          <a:xfrm>
            <a:off x="6319000" y="843560"/>
            <a:ext cx="5025569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hlinkClick r:id="rId9" action="ppaction://hlinksldjump"/>
            <a:extLst>
              <a:ext uri="{FF2B5EF4-FFF2-40B4-BE49-F238E27FC236}">
                <a16:creationId xmlns:a16="http://schemas.microsoft.com/office/drawing/2014/main" id="{D0D3075A-1906-463A-A181-B32D77EA1D28}"/>
              </a:ext>
            </a:extLst>
          </p:cNvPr>
          <p:cNvSpPr txBox="1"/>
          <p:nvPr/>
        </p:nvSpPr>
        <p:spPr>
          <a:xfrm>
            <a:off x="1063575" y="3567329"/>
            <a:ext cx="5190571" cy="264687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hlinkClick r:id="rId10" action="ppaction://hlinksldjump"/>
            <a:extLst>
              <a:ext uri="{FF2B5EF4-FFF2-40B4-BE49-F238E27FC236}">
                <a16:creationId xmlns:a16="http://schemas.microsoft.com/office/drawing/2014/main" id="{4506A57A-E9F3-419D-B033-6B8E4030806B}"/>
              </a:ext>
            </a:extLst>
          </p:cNvPr>
          <p:cNvSpPr txBox="1"/>
          <p:nvPr/>
        </p:nvSpPr>
        <p:spPr>
          <a:xfrm>
            <a:off x="6061499" y="3492180"/>
            <a:ext cx="50255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1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76" y="2228655"/>
            <a:ext cx="4852224" cy="25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7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219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Xe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của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mẹ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và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xe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của</a:t>
            </a:r>
            <a:r>
              <a:rPr lang="en-US" sz="4267" kern="0" dirty="0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  <a:sym typeface="Arial"/>
              </a:rPr>
              <a:t>bé</a:t>
            </a:r>
            <a:endParaRPr lang="en-US" sz="4267" kern="0" dirty="0">
              <a:solidFill>
                <a:srgbClr val="00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"/>
            <a:ext cx="2033081" cy="6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0266489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235517"/>
            <a:ext cx="1032256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VÀ CÁC EM HỌC SINH VUI VẺ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087120" y="2235516"/>
            <a:ext cx="10322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VÀ CÁC EM HỌC SINH VUI VẺ</a:t>
            </a:r>
          </a:p>
        </p:txBody>
      </p:sp>
      <p:pic>
        <p:nvPicPr>
          <p:cNvPr id="3" name="Picture 4" descr="Pla019">
            <a:extLst>
              <a:ext uri="{FF2B5EF4-FFF2-40B4-BE49-F238E27FC236}">
                <a16:creationId xmlns:a16="http://schemas.microsoft.com/office/drawing/2014/main" id="{CCB512F7-F581-3511-62A5-B24715E6DC1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 contrast="12000"/>
          </a:blip>
          <a:stretch>
            <a:fillRect/>
          </a:stretch>
        </p:blipFill>
        <p:spPr>
          <a:xfrm>
            <a:off x="47742" y="0"/>
            <a:ext cx="12192000" cy="672084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23CB4-6C25-0DD3-373C-9E94E968CB84}"/>
              </a:ext>
            </a:extLst>
          </p:cNvPr>
          <p:cNvSpPr txBox="1"/>
          <p:nvPr/>
        </p:nvSpPr>
        <p:spPr>
          <a:xfrm>
            <a:off x="782320" y="2371872"/>
            <a:ext cx="9388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ction Button: Go Home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09DCDBD-4D4D-4D93-939C-0FC4180718E4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30C05D-0DCA-F8EF-4F4D-207AA5F12114}"/>
              </a:ext>
            </a:extLst>
          </p:cNvPr>
          <p:cNvSpPr/>
          <p:nvPr/>
        </p:nvSpPr>
        <p:spPr>
          <a:xfrm>
            <a:off x="4374611" y="2601157"/>
            <a:ext cx="3766212" cy="1464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 vải</a:t>
            </a:r>
          </a:p>
        </p:txBody>
      </p:sp>
    </p:spTree>
    <p:extLst>
      <p:ext uri="{BB962C8B-B14F-4D97-AF65-F5344CB8AC3E}">
        <p14:creationId xmlns:p14="http://schemas.microsoft.com/office/powerpoint/2010/main" val="28687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ction Button: Go Home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BC8FFCE-4301-4B7B-9139-9C15B1A7F8EA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174989-5BB6-C14A-9A9F-8E2A2047AD11}"/>
              </a:ext>
            </a:extLst>
          </p:cNvPr>
          <p:cNvSpPr/>
          <p:nvPr/>
        </p:nvSpPr>
        <p:spPr>
          <a:xfrm>
            <a:off x="4133873" y="2379215"/>
            <a:ext cx="3924254" cy="1731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cày</a:t>
            </a:r>
          </a:p>
        </p:txBody>
      </p:sp>
    </p:spTree>
    <p:extLst>
      <p:ext uri="{BB962C8B-B14F-4D97-AF65-F5344CB8AC3E}">
        <p14:creationId xmlns:p14="http://schemas.microsoft.com/office/powerpoint/2010/main" val="33468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ction Button: Go Home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9F4EF53-02FA-4D62-B1A5-138B65843454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11ADB-26DD-4994-599B-B37C1CF53CCD}"/>
              </a:ext>
            </a:extLst>
          </p:cNvPr>
          <p:cNvSpPr/>
          <p:nvPr/>
        </p:nvSpPr>
        <p:spPr>
          <a:xfrm>
            <a:off x="4283916" y="2574525"/>
            <a:ext cx="3766212" cy="1464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 mây</a:t>
            </a:r>
          </a:p>
        </p:txBody>
      </p:sp>
    </p:spTree>
    <p:extLst>
      <p:ext uri="{BB962C8B-B14F-4D97-AF65-F5344CB8AC3E}">
        <p14:creationId xmlns:p14="http://schemas.microsoft.com/office/powerpoint/2010/main" val="10040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73E792A-B1E8-42EF-94FA-E46416FA5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ction Button: Go Home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BC23B83-E257-4D83-8D68-7F2FD58A9A02}"/>
              </a:ext>
            </a:extLst>
          </p:cNvPr>
          <p:cNvSpPr/>
          <p:nvPr/>
        </p:nvSpPr>
        <p:spPr>
          <a:xfrm>
            <a:off x="11043821" y="6116715"/>
            <a:ext cx="639193" cy="6747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11830B-1C36-1052-00D2-E21D679BE656}"/>
              </a:ext>
            </a:extLst>
          </p:cNvPr>
          <p:cNvSpPr/>
          <p:nvPr/>
        </p:nvSpPr>
        <p:spPr>
          <a:xfrm>
            <a:off x="4367814" y="2563427"/>
            <a:ext cx="4243850" cy="1731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tay</a:t>
            </a:r>
          </a:p>
        </p:txBody>
      </p:sp>
    </p:spTree>
    <p:extLst>
      <p:ext uri="{BB962C8B-B14F-4D97-AF65-F5344CB8AC3E}">
        <p14:creationId xmlns:p14="http://schemas.microsoft.com/office/powerpoint/2010/main" val="39580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67960" y="5928686"/>
            <a:ext cx="7932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AF4070-09FB-4636-B815-6C17C04E581E}"/>
              </a:ext>
            </a:extLst>
          </p:cNvPr>
          <p:cNvGrpSpPr/>
          <p:nvPr/>
        </p:nvGrpSpPr>
        <p:grpSpPr>
          <a:xfrm>
            <a:off x="-112620" y="48502"/>
            <a:ext cx="2737681" cy="687488"/>
            <a:chOff x="186494" y="2515120"/>
            <a:chExt cx="1436322" cy="687488"/>
          </a:xfrm>
        </p:grpSpPr>
        <p:sp>
          <p:nvSpPr>
            <p:cNvPr id="10" name="Rectangle: Rounded Corners 3">
              <a:extLst>
                <a:ext uri="{FF2B5EF4-FFF2-40B4-BE49-F238E27FC236}">
                  <a16:creationId xmlns:a16="http://schemas.microsoft.com/office/drawing/2014/main" id="{B142BEC3-B3BE-456F-9533-DF1D714371E2}"/>
                </a:ext>
              </a:extLst>
            </p:cNvPr>
            <p:cNvSpPr/>
            <p:nvPr/>
          </p:nvSpPr>
          <p:spPr>
            <a:xfrm>
              <a:off x="472627" y="2515120"/>
              <a:ext cx="1150189" cy="6874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biết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9A4667-C88F-4BC7-AA7E-91028A89F139}"/>
                </a:ext>
              </a:extLst>
            </p:cNvPr>
            <p:cNvSpPr/>
            <p:nvPr/>
          </p:nvSpPr>
          <p:spPr>
            <a:xfrm>
              <a:off x="186494" y="2570520"/>
              <a:ext cx="341770" cy="60612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1A8B3B-8F04-4E8A-9DC6-F0958C89D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2" t="21719" r="53067" b="60303"/>
          <a:stretch/>
        </p:blipFill>
        <p:spPr>
          <a:xfrm>
            <a:off x="769223" y="554478"/>
            <a:ext cx="11081125" cy="5369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6D7465-E09B-48E1-8E94-D9E00CD9622D}"/>
              </a:ext>
            </a:extLst>
          </p:cNvPr>
          <p:cNvSpPr txBox="1"/>
          <p:nvPr/>
        </p:nvSpPr>
        <p:spPr>
          <a:xfrm>
            <a:off x="2705330" y="5930123"/>
            <a:ext cx="651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oi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9C121F-FD8D-4415-A102-8B49E5092238}"/>
              </a:ext>
            </a:extLst>
          </p:cNvPr>
          <p:cNvSpPr txBox="1"/>
          <p:nvPr/>
        </p:nvSpPr>
        <p:spPr>
          <a:xfrm>
            <a:off x="4501612" y="5922249"/>
            <a:ext cx="74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ơi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B8A709-B85A-4E8A-B604-80868877E581}"/>
              </a:ext>
            </a:extLst>
          </p:cNvPr>
          <p:cNvSpPr txBox="1"/>
          <p:nvPr/>
        </p:nvSpPr>
        <p:spPr>
          <a:xfrm>
            <a:off x="7811080" y="5909722"/>
            <a:ext cx="74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2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56BE68-DA05-40D3-ADCB-63B575392C9F}"/>
              </a:ext>
            </a:extLst>
          </p:cNvPr>
          <p:cNvSpPr txBox="1"/>
          <p:nvPr/>
        </p:nvSpPr>
        <p:spPr>
          <a:xfrm>
            <a:off x="3093926" y="271536"/>
            <a:ext cx="1714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458C48-B078-4291-8940-C88EF9CFD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151013"/>
              </p:ext>
            </p:extLst>
          </p:nvPr>
        </p:nvGraphicFramePr>
        <p:xfrm>
          <a:off x="4482890" y="1327234"/>
          <a:ext cx="3611562" cy="1742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5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963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9727" marR="129727" marT="65024" marB="650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9727" marR="129727" marT="65024" marB="650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884">
                <a:tc gridSpan="2"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9727" marR="129727" marT="65024" marB="650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9080630-C6CE-4CD4-B28A-9F73051A8C19}"/>
              </a:ext>
            </a:extLst>
          </p:cNvPr>
          <p:cNvSpPr txBox="1"/>
          <p:nvPr/>
        </p:nvSpPr>
        <p:spPr>
          <a:xfrm>
            <a:off x="4511420" y="1317985"/>
            <a:ext cx="1433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EB337-541B-4CF2-87A2-48F004FC6919}"/>
              </a:ext>
            </a:extLst>
          </p:cNvPr>
          <p:cNvSpPr txBox="1"/>
          <p:nvPr/>
        </p:nvSpPr>
        <p:spPr>
          <a:xfrm>
            <a:off x="6779711" y="1249141"/>
            <a:ext cx="1211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3F518E-95EA-4AEB-815C-EC9E58FC6144}"/>
              </a:ext>
            </a:extLst>
          </p:cNvPr>
          <p:cNvSpPr txBox="1"/>
          <p:nvPr/>
        </p:nvSpPr>
        <p:spPr>
          <a:xfrm>
            <a:off x="5142203" y="2224844"/>
            <a:ext cx="2243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AFFE0C-963E-4252-852A-4D1755A16E98}"/>
              </a:ext>
            </a:extLst>
          </p:cNvPr>
          <p:cNvGrpSpPr/>
          <p:nvPr/>
        </p:nvGrpSpPr>
        <p:grpSpPr>
          <a:xfrm>
            <a:off x="153564" y="164901"/>
            <a:ext cx="1876672" cy="667803"/>
            <a:chOff x="385371" y="228600"/>
            <a:chExt cx="2075314" cy="8382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64C7002A-AB35-4B9C-A969-93C4FF6382EE}"/>
                </a:ext>
              </a:extLst>
            </p:cNvPr>
            <p:cNvSpPr/>
            <p:nvPr/>
          </p:nvSpPr>
          <p:spPr>
            <a:xfrm>
              <a:off x="860486" y="229147"/>
              <a:ext cx="1600199" cy="762000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Đọc</a:t>
              </a:r>
              <a:endPara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38355D-B397-4458-ACFB-7151D4535E99}"/>
                </a:ext>
              </a:extLst>
            </p:cNvPr>
            <p:cNvSpPr/>
            <p:nvPr/>
          </p:nvSpPr>
          <p:spPr>
            <a:xfrm>
              <a:off x="385371" y="228600"/>
              <a:ext cx="757628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39682ED-40F0-4CAA-27F1-0BB95C6A87C2}"/>
              </a:ext>
            </a:extLst>
          </p:cNvPr>
          <p:cNvSpPr txBox="1"/>
          <p:nvPr/>
        </p:nvSpPr>
        <p:spPr>
          <a:xfrm>
            <a:off x="5286375" y="271536"/>
            <a:ext cx="168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392420-D0A0-E5BF-2E85-08829A35B71D}"/>
              </a:ext>
            </a:extLst>
          </p:cNvPr>
          <p:cNvSpPr txBox="1"/>
          <p:nvPr/>
        </p:nvSpPr>
        <p:spPr>
          <a:xfrm>
            <a:off x="7222877" y="241268"/>
            <a:ext cx="197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96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177" y="154959"/>
            <a:ext cx="580556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en-US" sz="4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4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48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48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 bwMode="auto">
          <a:xfrm>
            <a:off x="1861981" y="1096655"/>
            <a:ext cx="8259558" cy="517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845489" y="3315977"/>
            <a:ext cx="6235250" cy="2752727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4000" b="1" i="0" u="none" strike="noStrike" kern="0" cap="none" spc="0" normalizeH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0" cap="none" spc="0" normalizeH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4000" b="1" i="0" u="none" strike="noStrike" kern="0" cap="none" spc="0" normalizeH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4000" b="1" i="0" u="none" strike="noStrike" kern="0" cap="none" spc="0" normalizeH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vần</a:t>
            </a:r>
            <a:endParaRPr kumimoji="0" lang="en-US" sz="4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80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80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80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ôi, ơi</a:t>
            </a:r>
            <a:endParaRPr kumimoji="0" lang="vi-VN" sz="8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ia-Dinh-Nho-Hanh-Phuc-To-Be-Tu-Anh 00_00_02-00_00_2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543" y="681155"/>
            <a:ext cx="611112" cy="609600"/>
          </a:xfrm>
          <a:prstGeom prst="rect">
            <a:avLst/>
          </a:prstGeom>
        </p:spPr>
      </p:pic>
      <p:sp>
        <p:nvSpPr>
          <p:cNvPr id="6" name="AutoShape 45"/>
          <p:cNvSpPr>
            <a:spLocks noChangeArrowheads="1"/>
          </p:cNvSpPr>
          <p:nvPr/>
        </p:nvSpPr>
        <p:spPr bwMode="auto">
          <a:xfrm>
            <a:off x="9080740" y="219192"/>
            <a:ext cx="2693717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vi-VN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kumimoji="0" lang="en-US" altLang="vi-V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3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241</Words>
  <Application>Microsoft Office PowerPoint</Application>
  <PresentationFormat>Màn hình rộng</PresentationFormat>
  <Paragraphs>99</Paragraphs>
  <Slides>22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22</vt:i4>
      </vt:variant>
    </vt:vector>
  </HeadingPairs>
  <TitlesOfParts>
    <vt:vector size="36" baseType="lpstr">
      <vt:lpstr>Candal</vt:lpstr>
      <vt:lpstr>Arial</vt:lpstr>
      <vt:lpstr>Calibri</vt:lpstr>
      <vt:lpstr>Calibri Light</vt:lpstr>
      <vt:lpstr>DM Serif Text</vt:lpstr>
      <vt:lpstr>Lato</vt:lpstr>
      <vt:lpstr>Quicksand Medium</vt:lpstr>
      <vt:lpstr>Times New Roman</vt:lpstr>
      <vt:lpstr>VNI-Avo</vt:lpstr>
      <vt:lpstr>Office Theme</vt:lpstr>
      <vt:lpstr>1_Office Theme</vt:lpstr>
      <vt:lpstr>4_Office Theme</vt:lpstr>
      <vt:lpstr>2_Office Theme</vt:lpstr>
      <vt:lpstr>Simple Light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CHÚC QUÝ THẦY CÔ VÀ CÁC EM HỌC SINH VUI VẺ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Ngọc Đức</dc:creator>
  <cp:lastModifiedBy>captthai84@outlook.com</cp:lastModifiedBy>
  <cp:revision>28</cp:revision>
  <dcterms:created xsi:type="dcterms:W3CDTF">2021-04-20T15:01:31Z</dcterms:created>
  <dcterms:modified xsi:type="dcterms:W3CDTF">2024-11-09T12:47:10Z</dcterms:modified>
</cp:coreProperties>
</file>